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-904" y="-12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4351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在此键入引文。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13450"/>
            <a:ext cx="19621500" cy="9525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“在此键入引文。”</a:t>
            </a:r>
          </a:p>
        </p:txBody>
      </p:sp>
      <p:sp>
        <p:nvSpPr>
          <p:cNvPr id="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图像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标题文本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像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标题文本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标题文本</a:t>
            </a:r>
          </a:p>
        </p:txBody>
      </p:sp>
      <p:sp>
        <p:nvSpPr>
          <p:cNvPr id="4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像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图像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图像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图像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训练营003.jpg" descr="训练营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How to Become A GEIO Pilot？…"/>
          <p:cNvSpPr txBox="1"/>
          <p:nvPr/>
        </p:nvSpPr>
        <p:spPr>
          <a:xfrm>
            <a:off x="8896389" y="8148006"/>
            <a:ext cx="13401507" cy="4226798"/>
          </a:xfrm>
          <a:prstGeom prst="rect">
            <a:avLst/>
          </a:prstGeom>
          <a:solidFill>
            <a:srgbClr val="2F4A89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6000">
                <a:solidFill>
                  <a:srgbClr val="FFFFFF"/>
                </a:solidFill>
              </a:defRPr>
            </a:pPr>
            <a:endParaRPr dirty="0"/>
          </a:p>
          <a:p>
            <a:pPr>
              <a:lnSpc>
                <a:spcPct val="120000"/>
              </a:lnSpc>
              <a:defRPr sz="6500">
                <a:solidFill>
                  <a:srgbClr val="FFFFFF"/>
                </a:solidFill>
              </a:defRPr>
            </a:pPr>
            <a:r>
              <a:rPr dirty="0"/>
              <a:t>How to Become A GEIO Pilot？</a:t>
            </a:r>
          </a:p>
          <a:p>
            <a:pPr>
              <a:lnSpc>
                <a:spcPct val="120000"/>
              </a:lnSpc>
              <a:defRPr sz="4000">
                <a:solidFill>
                  <a:srgbClr val="FFFFFF"/>
                </a:solidFill>
              </a:defRPr>
            </a:pPr>
            <a:r>
              <a:rPr dirty="0"/>
              <a:t>Lesson 16: The Final Charge</a:t>
            </a:r>
          </a:p>
          <a:p>
            <a:pPr>
              <a:lnSpc>
                <a:spcPct val="120000"/>
              </a:lnSpc>
              <a:defRPr sz="6000">
                <a:solidFill>
                  <a:srgbClr val="FFFFFF"/>
                </a:solidFill>
              </a:defRPr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训练营003（模糊02）.jpg" descr="训练营003（模糊02）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色彩主角 4.png" descr="色彩主角 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75714" y="2480522"/>
            <a:ext cx="676721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V朘R$~3LVOWC{SUC4.png" descr="V朘R$~3LVOWC{SUC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9377048"/>
            <a:ext cx="24384001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Welcome back fellow pilots! I am Sam. Do you still remember what we have learnt last time?"/>
          <p:cNvSpPr txBox="1"/>
          <p:nvPr/>
        </p:nvSpPr>
        <p:spPr>
          <a:xfrm>
            <a:off x="996950" y="11238616"/>
            <a:ext cx="2239010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41CAD0"/>
                </a:solidFill>
              </a:defRPr>
            </a:lvl1pPr>
          </a:lstStyle>
          <a:p>
            <a:r>
              <a:t>Welcome back fellow pilots! I am Sam. Do you still remember what we have learnt last time?</a:t>
            </a:r>
          </a:p>
        </p:txBody>
      </p:sp>
      <p:sp>
        <p:nvSpPr>
          <p:cNvPr id="126" name="Last time, we successfully found and destroyed the enemy armoury, and gave the enemy a great strike on their morale. Now the final battle has come. destroy the terrorists, and restore peace for the whole world!"/>
          <p:cNvSpPr txBox="1"/>
          <p:nvPr/>
        </p:nvSpPr>
        <p:spPr>
          <a:xfrm>
            <a:off x="3364164" y="10312534"/>
            <a:ext cx="17655672" cy="256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t>Last time, we successfully found and destroyed the enemy armoury, and gave the enemy a great strike on their morale. Now the final battle has come. destroy the terrorists, and restore peace for the whole world!  </a:t>
            </a:r>
          </a:p>
        </p:txBody>
      </p:sp>
      <p:sp>
        <p:nvSpPr>
          <p:cNvPr id="127" name="How do we know the result of logo recognition?"/>
          <p:cNvSpPr/>
          <p:nvPr/>
        </p:nvSpPr>
        <p:spPr>
          <a:xfrm>
            <a:off x="6477167" y="2592652"/>
            <a:ext cx="11429666" cy="1270001"/>
          </a:xfrm>
          <a:prstGeom prst="roundRect">
            <a:avLst>
              <a:gd name="adj" fmla="val 15000"/>
            </a:avLst>
          </a:prstGeom>
          <a:solidFill>
            <a:srgbClr val="00CF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How do we know the result of logo recognition?</a:t>
            </a:r>
          </a:p>
        </p:txBody>
      </p:sp>
      <p:sp>
        <p:nvSpPr>
          <p:cNvPr id="128" name="How to build a logo recognition system?"/>
          <p:cNvSpPr/>
          <p:nvPr/>
        </p:nvSpPr>
        <p:spPr>
          <a:xfrm>
            <a:off x="6477167" y="4755552"/>
            <a:ext cx="11429666" cy="1270001"/>
          </a:xfrm>
          <a:prstGeom prst="roundRect">
            <a:avLst>
              <a:gd name="adj" fmla="val 15000"/>
            </a:avLst>
          </a:prstGeom>
          <a:solidFill>
            <a:srgbClr val="00CF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How to build a logo recognition system?</a:t>
            </a:r>
          </a:p>
        </p:txBody>
      </p:sp>
      <p:sp>
        <p:nvSpPr>
          <p:cNvPr id="129" name="What’s the difference between “If” and “If…else”?"/>
          <p:cNvSpPr/>
          <p:nvPr/>
        </p:nvSpPr>
        <p:spPr>
          <a:xfrm>
            <a:off x="6477167" y="6918452"/>
            <a:ext cx="11429666" cy="1270001"/>
          </a:xfrm>
          <a:prstGeom prst="roundRect">
            <a:avLst>
              <a:gd name="adj" fmla="val 15000"/>
            </a:avLst>
          </a:prstGeom>
          <a:solidFill>
            <a:srgbClr val="00CF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What’s the difference between “If” and “If…else”?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1" dur="500" fill="hold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  <p:bldP spid="124" grpId="2" animBg="1" advAuto="0"/>
      <p:bldP spid="125" grpId="3" animBg="1" advAuto="0"/>
      <p:bldP spid="125" grpId="7" animBg="1" advAuto="0"/>
      <p:bldP spid="126" grpId="8" animBg="1" advAuto="0"/>
      <p:bldP spid="127" grpId="4" animBg="1" advAuto="0"/>
      <p:bldP spid="128" grpId="5" animBg="1" advAuto="0"/>
      <p:bldP spid="129" grpId="6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训练营003（模糊02）.jpg" descr="训练营003（模糊02）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V朘R$~3LVOWC{SUC4.png" descr="V朘R$~3LVOWC{SUC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7275" y="5546573"/>
            <a:ext cx="14429450" cy="262285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Briefing"/>
          <p:cNvSpPr txBox="1"/>
          <p:nvPr/>
        </p:nvSpPr>
        <p:spPr>
          <a:xfrm>
            <a:off x="10709909" y="6348351"/>
            <a:ext cx="2964181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41CAD0"/>
                </a:solidFill>
              </a:defRPr>
            </a:lvl1pPr>
          </a:lstStyle>
          <a:p>
            <a:r>
              <a:t>Briefing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训练营003（模糊02）.jpg" descr="训练营003（模糊02）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色彩主角 4.png" descr="色彩主角 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75714" y="2480522"/>
            <a:ext cx="676721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V朘R$~3LVOWC{SUC4.png" descr="V朘R$~3LVOWC{SUC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9377048"/>
            <a:ext cx="24384001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opic…"/>
          <p:cNvSpPr txBox="1"/>
          <p:nvPr/>
        </p:nvSpPr>
        <p:spPr>
          <a:xfrm>
            <a:off x="7452224" y="2121318"/>
            <a:ext cx="9466852" cy="5796459"/>
          </a:xfrm>
          <a:prstGeom prst="rect">
            <a:avLst/>
          </a:prstGeom>
          <a:solidFill>
            <a:srgbClr val="2B2B32">
              <a:alpha val="79900"/>
            </a:srgbClr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</a:defRPr>
            </a:pPr>
            <a:endParaRPr dirty="0"/>
          </a:p>
          <a:p>
            <a:pPr>
              <a:defRPr sz="4000">
                <a:solidFill>
                  <a:srgbClr val="FFFFFF"/>
                </a:solidFill>
              </a:defRPr>
            </a:pPr>
            <a:r>
              <a:rPr dirty="0"/>
              <a:t>Topic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“The Final Charge”</a:t>
            </a:r>
          </a:p>
          <a:p>
            <a:pPr>
              <a:defRPr sz="4000">
                <a:solidFill>
                  <a:srgbClr val="FFFFFF"/>
                </a:solidFill>
              </a:defRPr>
            </a:pPr>
            <a:endParaRPr dirty="0"/>
          </a:p>
          <a:p>
            <a:pPr>
              <a:defRPr sz="4000">
                <a:solidFill>
                  <a:srgbClr val="FFFFFF"/>
                </a:solidFill>
              </a:defRPr>
            </a:pPr>
            <a:r>
              <a:rPr dirty="0"/>
              <a:t>Training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Control panel building</a:t>
            </a:r>
          </a:p>
          <a:p>
            <a:pPr>
              <a:defRPr sz="4000">
                <a:solidFill>
                  <a:srgbClr val="FFFFFF"/>
                </a:solidFill>
              </a:defRPr>
            </a:pPr>
            <a:endParaRPr dirty="0"/>
          </a:p>
          <a:p>
            <a:pPr>
              <a:defRPr sz="4000">
                <a:solidFill>
                  <a:srgbClr val="FFFFFF"/>
                </a:solidFill>
              </a:defRPr>
            </a:pPr>
            <a:r>
              <a:rPr dirty="0"/>
              <a:t>Challenge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Beat the opponents in free battle</a:t>
            </a:r>
          </a:p>
          <a:p>
            <a:pPr>
              <a:defRPr sz="4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9" name="In the Briefing section, let’s see what we are going to do today."/>
          <p:cNvSpPr txBox="1"/>
          <p:nvPr/>
        </p:nvSpPr>
        <p:spPr>
          <a:xfrm>
            <a:off x="4552950" y="11238616"/>
            <a:ext cx="1527810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41CAD0"/>
                </a:solidFill>
              </a:defRPr>
            </a:lvl1pPr>
          </a:lstStyle>
          <a:p>
            <a:r>
              <a:t>In the Briefing section, let’s see what we are going to do today.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2" animBg="1" advAuto="0"/>
      <p:bldP spid="139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训练营003（模糊02）.jpg" descr="训练营003（模糊02）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V朘R$~3LVOWC{SUC4.png" descr="V朘R$~3LVOWC{SUC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7275" y="5546573"/>
            <a:ext cx="14429450" cy="262285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raining"/>
          <p:cNvSpPr txBox="1"/>
          <p:nvPr/>
        </p:nvSpPr>
        <p:spPr>
          <a:xfrm>
            <a:off x="10688954" y="6348351"/>
            <a:ext cx="3006091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41CAD0"/>
                </a:solidFill>
              </a:defRPr>
            </a:lvl1pPr>
          </a:lstStyle>
          <a:p>
            <a:r>
              <a:t>Training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屏幕 改psd.jpg" descr="屏幕 改ps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344"/>
            <a:ext cx="24384001" cy="13707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3934.PNG" descr="IMG_39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80028" y="2392280"/>
            <a:ext cx="12823944" cy="6825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色彩主角 4.png" descr="色彩主角 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75714" y="2480522"/>
            <a:ext cx="676721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V朘R$~3LVOWC{SUC4.png" descr="V朘R$~3LVOWC{SUC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9377048"/>
            <a:ext cx="24384001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raining task 1: Programme GEIO so that it is able to engage in close combat and gun fight ( with ammunition limitation and emergent reload). Programme to display the number of been attacked."/>
          <p:cNvSpPr txBox="1"/>
          <p:nvPr/>
        </p:nvSpPr>
        <p:spPr>
          <a:xfrm>
            <a:off x="3817597" y="10312534"/>
            <a:ext cx="16748806" cy="256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t>Training task 1: Programme GEIO so that it is able to engage in close combat and gun fight ( with ammunition limitation and emergent reload). Programme to display the number of been attacked.</a:t>
            </a:r>
          </a:p>
        </p:txBody>
      </p:sp>
      <p:sp>
        <p:nvSpPr>
          <p:cNvPr id="150" name="Training task 2: Build the totem recognition system. If GEIO recognise the medic totem before losing all its HP, the system will automatically restore GEIO’s HP."/>
          <p:cNvSpPr txBox="1"/>
          <p:nvPr/>
        </p:nvSpPr>
        <p:spPr>
          <a:xfrm>
            <a:off x="2455259" y="10775575"/>
            <a:ext cx="19473482" cy="1635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t>Training task 2: Build the totem recognition system. If GEIO recognise the medic totem before losing all its HP, the system will automatically restore GEIO’s HP.</a:t>
            </a:r>
          </a:p>
        </p:txBody>
      </p:sp>
      <p:sp>
        <p:nvSpPr>
          <p:cNvPr id="151" name="Training task 3: Build the motion control system using “Button”, and HP display system."/>
          <p:cNvSpPr txBox="1"/>
          <p:nvPr/>
        </p:nvSpPr>
        <p:spPr>
          <a:xfrm>
            <a:off x="1566672" y="11238616"/>
            <a:ext cx="2125065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t>Training task 3: Build the motion control system using “Button”, and HP display system.</a:t>
            </a:r>
          </a:p>
        </p:txBody>
      </p:sp>
      <p:sp>
        <p:nvSpPr>
          <p:cNvPr id="152" name="The final control panel should be like this."/>
          <p:cNvSpPr txBox="1"/>
          <p:nvPr/>
        </p:nvSpPr>
        <p:spPr>
          <a:xfrm>
            <a:off x="7103110" y="11238616"/>
            <a:ext cx="1017778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t>The final control panel should be like this.</a:t>
            </a:r>
          </a:p>
        </p:txBody>
      </p:sp>
      <p:sp>
        <p:nvSpPr>
          <p:cNvPr id="153" name="Everything is ready. Attack!"/>
          <p:cNvSpPr txBox="1"/>
          <p:nvPr/>
        </p:nvSpPr>
        <p:spPr>
          <a:xfrm>
            <a:off x="8851138" y="11238616"/>
            <a:ext cx="668172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t>Everything is ready. Attack!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0" dur="1000" fill="hold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8" dur="1000" fill="hold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26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9" dur="1000" fill="hold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8" animBg="1" advAuto="0"/>
      <p:bldP spid="149" grpId="1" animBg="1" advAuto="0"/>
      <p:bldP spid="149" grpId="2" animBg="1" advAuto="0"/>
      <p:bldP spid="150" grpId="3" animBg="1" advAuto="0"/>
      <p:bldP spid="150" grpId="4" animBg="1" advAuto="0"/>
      <p:bldP spid="151" grpId="5" animBg="1" advAuto="0"/>
      <p:bldP spid="151" grpId="6" animBg="1" advAuto="0"/>
      <p:bldP spid="152" grpId="7" animBg="1" advAuto="0"/>
      <p:bldP spid="152" grpId="9" animBg="1" advAuto="0"/>
      <p:bldP spid="153" grpId="1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场景废墟2.jpg" descr="场景废墟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216" y="-1"/>
            <a:ext cx="2493043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V朘R$~3LVOWC{SUC4.png" descr="V朘R$~3LVOWC{SUC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7275" y="5546573"/>
            <a:ext cx="14429450" cy="262285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Challenge"/>
          <p:cNvSpPr txBox="1"/>
          <p:nvPr/>
        </p:nvSpPr>
        <p:spPr>
          <a:xfrm>
            <a:off x="10315193" y="6348351"/>
            <a:ext cx="3753613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41CAD0"/>
                </a:solidFill>
              </a:defRPr>
            </a:lvl1pPr>
          </a:lstStyle>
          <a:p>
            <a:r>
              <a:t>Challenge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场景废墟2.jpg" descr="场景废墟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216" y="-1"/>
            <a:ext cx="2493043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控制室屏幕.png" descr="控制室屏幕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34026" y="-4412632"/>
            <a:ext cx="30106978" cy="16935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右边反派.png" descr="右边反派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00786" y="939800"/>
            <a:ext cx="9717068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色彩主角 4.png" descr="色彩主角 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75714" y="2480522"/>
            <a:ext cx="676721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V朘R$~3LVOWC{SUC4.png" descr="V朘R$~3LVOWC{SUC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9377048"/>
            <a:ext cx="24384001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矩形"/>
          <p:cNvSpPr/>
          <p:nvPr/>
        </p:nvSpPr>
        <p:spPr>
          <a:xfrm>
            <a:off x="3210680" y="1170599"/>
            <a:ext cx="11665628" cy="75998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aphicFrame>
        <p:nvGraphicFramePr>
          <p:cNvPr id="165" name="表格"/>
          <p:cNvGraphicFramePr/>
          <p:nvPr/>
        </p:nvGraphicFramePr>
        <p:xfrm>
          <a:off x="4350798" y="1558102"/>
          <a:ext cx="10206531" cy="639305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75190"/>
                <a:gridCol w="1275518"/>
                <a:gridCol w="1275151"/>
                <a:gridCol w="1282460"/>
                <a:gridCol w="1273685"/>
                <a:gridCol w="1275421"/>
                <a:gridCol w="1272953"/>
                <a:gridCol w="1276153"/>
              </a:tblGrid>
              <a:tr h="1280512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282614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270639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276764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28252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66" name="1"/>
          <p:cNvSpPr txBox="1"/>
          <p:nvPr/>
        </p:nvSpPr>
        <p:spPr>
          <a:xfrm>
            <a:off x="4797976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</a:t>
            </a:r>
          </a:p>
        </p:txBody>
      </p:sp>
      <p:sp>
        <p:nvSpPr>
          <p:cNvPr id="167" name="2"/>
          <p:cNvSpPr txBox="1"/>
          <p:nvPr/>
        </p:nvSpPr>
        <p:spPr>
          <a:xfrm>
            <a:off x="6082333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</a:t>
            </a:r>
          </a:p>
        </p:txBody>
      </p:sp>
      <p:sp>
        <p:nvSpPr>
          <p:cNvPr id="168" name="3"/>
          <p:cNvSpPr txBox="1"/>
          <p:nvPr/>
        </p:nvSpPr>
        <p:spPr>
          <a:xfrm>
            <a:off x="7366690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</a:t>
            </a:r>
          </a:p>
        </p:txBody>
      </p:sp>
      <p:sp>
        <p:nvSpPr>
          <p:cNvPr id="169" name="4"/>
          <p:cNvSpPr txBox="1"/>
          <p:nvPr/>
        </p:nvSpPr>
        <p:spPr>
          <a:xfrm>
            <a:off x="8651049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4</a:t>
            </a:r>
          </a:p>
        </p:txBody>
      </p:sp>
      <p:sp>
        <p:nvSpPr>
          <p:cNvPr id="170" name="5"/>
          <p:cNvSpPr txBox="1"/>
          <p:nvPr/>
        </p:nvSpPr>
        <p:spPr>
          <a:xfrm>
            <a:off x="9935406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5</a:t>
            </a:r>
          </a:p>
        </p:txBody>
      </p:sp>
      <p:sp>
        <p:nvSpPr>
          <p:cNvPr id="171" name="6"/>
          <p:cNvSpPr txBox="1"/>
          <p:nvPr/>
        </p:nvSpPr>
        <p:spPr>
          <a:xfrm>
            <a:off x="11219763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6</a:t>
            </a:r>
          </a:p>
        </p:txBody>
      </p:sp>
      <p:sp>
        <p:nvSpPr>
          <p:cNvPr id="172" name="7"/>
          <p:cNvSpPr txBox="1"/>
          <p:nvPr/>
        </p:nvSpPr>
        <p:spPr>
          <a:xfrm>
            <a:off x="12478721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7</a:t>
            </a:r>
          </a:p>
        </p:txBody>
      </p:sp>
      <p:sp>
        <p:nvSpPr>
          <p:cNvPr id="173" name="8"/>
          <p:cNvSpPr txBox="1"/>
          <p:nvPr/>
        </p:nvSpPr>
        <p:spPr>
          <a:xfrm>
            <a:off x="13737678" y="7992082"/>
            <a:ext cx="3261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8</a:t>
            </a:r>
          </a:p>
        </p:txBody>
      </p:sp>
      <p:sp>
        <p:nvSpPr>
          <p:cNvPr id="174" name="A"/>
          <p:cNvSpPr txBox="1"/>
          <p:nvPr/>
        </p:nvSpPr>
        <p:spPr>
          <a:xfrm>
            <a:off x="3777146" y="6995827"/>
            <a:ext cx="37528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</a:t>
            </a:r>
          </a:p>
        </p:txBody>
      </p:sp>
      <p:sp>
        <p:nvSpPr>
          <p:cNvPr id="175" name="B"/>
          <p:cNvSpPr txBox="1"/>
          <p:nvPr/>
        </p:nvSpPr>
        <p:spPr>
          <a:xfrm>
            <a:off x="3773526" y="5735116"/>
            <a:ext cx="38252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</a:t>
            </a:r>
          </a:p>
        </p:txBody>
      </p:sp>
      <p:sp>
        <p:nvSpPr>
          <p:cNvPr id="176" name="C"/>
          <p:cNvSpPr txBox="1"/>
          <p:nvPr/>
        </p:nvSpPr>
        <p:spPr>
          <a:xfrm>
            <a:off x="3766478" y="4474405"/>
            <a:ext cx="39662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</a:t>
            </a:r>
          </a:p>
        </p:txBody>
      </p:sp>
      <p:sp>
        <p:nvSpPr>
          <p:cNvPr id="177" name="D"/>
          <p:cNvSpPr txBox="1"/>
          <p:nvPr/>
        </p:nvSpPr>
        <p:spPr>
          <a:xfrm>
            <a:off x="3766478" y="3213694"/>
            <a:ext cx="39662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</a:t>
            </a:r>
          </a:p>
        </p:txBody>
      </p:sp>
      <p:sp>
        <p:nvSpPr>
          <p:cNvPr id="178" name="E"/>
          <p:cNvSpPr txBox="1"/>
          <p:nvPr/>
        </p:nvSpPr>
        <p:spPr>
          <a:xfrm>
            <a:off x="3784195" y="1952983"/>
            <a:ext cx="36118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</a:t>
            </a:r>
          </a:p>
        </p:txBody>
      </p:sp>
      <p:pic>
        <p:nvPicPr>
          <p:cNvPr id="179" name="0147625a2dfdeda80120ba38858c65.jpg@1280w_1l_2o_100sh.jpg" descr="0147625a2dfdeda80120ba38858c65.jpg@1280w_1l_2o_100sh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64620" y="6869651"/>
            <a:ext cx="1218249" cy="8128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his is our final battle field. Every two of you will form a team to join the battle.…"/>
          <p:cNvSpPr txBox="1"/>
          <p:nvPr/>
        </p:nvSpPr>
        <p:spPr>
          <a:xfrm>
            <a:off x="2795554" y="10775575"/>
            <a:ext cx="19692472" cy="1635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t>This is our final battle field. Every two of you will form a team to join the battle.</a:t>
            </a:r>
          </a:p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t>You can use the obstacles as cover. The last team standing will be the winner!</a:t>
            </a:r>
          </a:p>
        </p:txBody>
      </p:sp>
      <p:sp>
        <p:nvSpPr>
          <p:cNvPr id="181" name="I will not yield! Come on! I will make you cry!"/>
          <p:cNvSpPr txBox="1"/>
          <p:nvPr/>
        </p:nvSpPr>
        <p:spPr>
          <a:xfrm>
            <a:off x="6794500" y="11238616"/>
            <a:ext cx="1079500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t>I will not yield! Come on! I will make you cry!</a:t>
            </a:r>
          </a:p>
        </p:txBody>
      </p:sp>
      <p:sp>
        <p:nvSpPr>
          <p:cNvPr id="182" name="正方形"/>
          <p:cNvSpPr/>
          <p:nvPr/>
        </p:nvSpPr>
        <p:spPr>
          <a:xfrm>
            <a:off x="7021758" y="6780751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3" name="正方形"/>
          <p:cNvSpPr/>
          <p:nvPr/>
        </p:nvSpPr>
        <p:spPr>
          <a:xfrm>
            <a:off x="7021758" y="4246629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4" name="正方形"/>
          <p:cNvSpPr/>
          <p:nvPr/>
        </p:nvSpPr>
        <p:spPr>
          <a:xfrm>
            <a:off x="7021758" y="1687107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5" name="正方形"/>
          <p:cNvSpPr/>
          <p:nvPr/>
        </p:nvSpPr>
        <p:spPr>
          <a:xfrm>
            <a:off x="10862132" y="6780751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6" name="正方形"/>
          <p:cNvSpPr/>
          <p:nvPr/>
        </p:nvSpPr>
        <p:spPr>
          <a:xfrm>
            <a:off x="10849432" y="4246629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7" name="正方形"/>
          <p:cNvSpPr/>
          <p:nvPr/>
        </p:nvSpPr>
        <p:spPr>
          <a:xfrm>
            <a:off x="10849431" y="1687107"/>
            <a:ext cx="1016001" cy="101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8" name="Boxes in C3 and C6 are attached with the medic totems. If you are taking great loss of HP, do come back and restore your HP by recognise the totem."/>
          <p:cNvSpPr txBox="1"/>
          <p:nvPr/>
        </p:nvSpPr>
        <p:spPr>
          <a:xfrm>
            <a:off x="2345764" y="10775575"/>
            <a:ext cx="19692472" cy="1635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t>Boxes in C3 and C6 are attached with the medic totems. If you are taking great loss of HP, do come back and restore your HP by recognise the totem.</a:t>
            </a:r>
          </a:p>
        </p:txBody>
      </p:sp>
      <p:pic>
        <p:nvPicPr>
          <p:cNvPr id="189" name="0147625a2dfdeda80120ba38858c65.jpg@1280w_1l_2o_100sh.jpg" descr="0147625a2dfdeda80120ba38858c65.jpg@1280w_1l_2o_100sh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64620" y="1826807"/>
            <a:ext cx="1218249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0147625a2dfdeda80120ba38858c65.jpg@1280w_1l_2o_100sh.jpg" descr="0147625a2dfdeda80120ba38858c65.jpg@1280w_1l_2o_100sh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304322" y="1826807"/>
            <a:ext cx="1218249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0147625a2dfdeda80120ba38858c65.jpg@1280w_1l_2o_100sh.jpg" descr="0147625a2dfdeda80120ba38858c65.jpg@1280w_1l_2o_100sh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304322" y="6869651"/>
            <a:ext cx="1218249" cy="812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矩形"/>
          <p:cNvSpPr/>
          <p:nvPr/>
        </p:nvSpPr>
        <p:spPr>
          <a:xfrm>
            <a:off x="4351444" y="1598207"/>
            <a:ext cx="1270001" cy="6312845"/>
          </a:xfrm>
          <a:prstGeom prst="rect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3" name="矩形"/>
          <p:cNvSpPr/>
          <p:nvPr/>
        </p:nvSpPr>
        <p:spPr>
          <a:xfrm>
            <a:off x="13273509" y="1598207"/>
            <a:ext cx="1270001" cy="6312845"/>
          </a:xfrm>
          <a:prstGeom prst="rect">
            <a:avLst/>
          </a:prstGeom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4" name="Pilots, this is the last battle. Try all your best, and defeat your enemy!"/>
          <p:cNvSpPr txBox="1"/>
          <p:nvPr/>
        </p:nvSpPr>
        <p:spPr>
          <a:xfrm>
            <a:off x="2345764" y="11238616"/>
            <a:ext cx="19692472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41CAD0"/>
                </a:solidFill>
              </a:defRPr>
            </a:lvl1pPr>
          </a:lstStyle>
          <a:p>
            <a:r>
              <a:t>Pilots, this is the last battle. Try all your best, and defeat your enemy!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3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3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32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ntr" presetSubtype="32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8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70" dur="100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78" dur="10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86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xit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0" dur="499" fill="hold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99"/>
                            </p:stCondLst>
                            <p:childTnLst>
                              <p:par>
                                <p:cTn id="93" presetID="9" presetClass="entr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499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98"/>
                            </p:stCondLst>
                            <p:childTnLst>
                              <p:par>
                                <p:cTn id="97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20" animBg="1" advAuto="0"/>
      <p:bldP spid="162" grpId="19" animBg="1" advAuto="0"/>
      <p:bldP spid="179" grpId="1" animBg="1" advAuto="0"/>
      <p:bldP spid="180" grpId="13" animBg="1" advAuto="0"/>
      <p:bldP spid="180" grpId="14" animBg="1" advAuto="0"/>
      <p:bldP spid="181" grpId="21" animBg="1" advAuto="0"/>
      <p:bldP spid="182" grpId="7" animBg="1" advAuto="0"/>
      <p:bldP spid="183" grpId="6" animBg="1" advAuto="0"/>
      <p:bldP spid="184" grpId="5" animBg="1" advAuto="0"/>
      <p:bldP spid="185" grpId="10" animBg="1" advAuto="0"/>
      <p:bldP spid="186" grpId="9" animBg="1" advAuto="0"/>
      <p:bldP spid="187" grpId="8" animBg="1" advAuto="0"/>
      <p:bldP spid="188" grpId="15" animBg="1" advAuto="0"/>
      <p:bldP spid="188" grpId="16" animBg="1" advAuto="0"/>
      <p:bldP spid="189" grpId="2" animBg="1" advAuto="0"/>
      <p:bldP spid="190" grpId="4" animBg="1" advAuto="0"/>
      <p:bldP spid="191" grpId="3" animBg="1" advAuto="0"/>
      <p:bldP spid="192" grpId="11" animBg="1" advAuto="0"/>
      <p:bldP spid="193" grpId="12" animBg="1" advAuto="0"/>
      <p:bldP spid="194" grpId="17" animBg="1" advAuto="0"/>
      <p:bldP spid="194" grpId="18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场景废墟2.jpg" descr="场景废墟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216" y="-1"/>
            <a:ext cx="2493043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左边反派.png" descr="左边反派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894" y="695452"/>
            <a:ext cx="971706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色彩主角 4.png" descr="色彩主角 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75714" y="2480522"/>
            <a:ext cx="676721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V朘R$~3LVOWC{SUC4.png" descr="V朘R$~3LVOWC{SUC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9377048"/>
            <a:ext cx="24384001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I…lost…again…this is my end…"/>
          <p:cNvSpPr txBox="1"/>
          <p:nvPr/>
        </p:nvSpPr>
        <p:spPr>
          <a:xfrm>
            <a:off x="8265159" y="11238616"/>
            <a:ext cx="785368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41CAD0"/>
                </a:solidFill>
              </a:defRPr>
            </a:lvl1pPr>
          </a:lstStyle>
          <a:p>
            <a:r>
              <a:t>I…lost…again…this is my end…</a:t>
            </a:r>
          </a:p>
        </p:txBody>
      </p:sp>
      <p:sp>
        <p:nvSpPr>
          <p:cNvPr id="201" name="Victory! We have destroyed Fenrir and all the terrorists!…"/>
          <p:cNvSpPr txBox="1"/>
          <p:nvPr/>
        </p:nvSpPr>
        <p:spPr>
          <a:xfrm>
            <a:off x="5427217" y="10775575"/>
            <a:ext cx="13529565" cy="1635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t>Victory! We have destroyed Fenrir and all the terrorists!</a:t>
            </a:r>
          </a:p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t>War and chaos is ended. Peace and order is restored.</a:t>
            </a:r>
          </a:p>
        </p:txBody>
      </p:sp>
      <p:sp>
        <p:nvSpPr>
          <p:cNvPr id="202" name="It is my honour to have been fight along with you. You have proved yourself to be…"/>
          <p:cNvSpPr txBox="1"/>
          <p:nvPr/>
        </p:nvSpPr>
        <p:spPr>
          <a:xfrm>
            <a:off x="2312162" y="10775575"/>
            <a:ext cx="19759677" cy="1635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t>It is my honour to have been fight along with you. You have proved yourself to be</a:t>
            </a:r>
          </a:p>
          <a:p>
            <a:pPr>
              <a:lnSpc>
                <a:spcPct val="150000"/>
              </a:lnSpc>
              <a:defRPr sz="4000">
                <a:solidFill>
                  <a:srgbClr val="41CAD0"/>
                </a:solidFill>
              </a:defRPr>
            </a:pPr>
            <a:r>
              <a:t>a true GJS fighter. Goodbye my friend! Hope we can be fighting together again!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99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99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8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8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xit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2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499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99"/>
                            </p:stCondLst>
                            <p:childTnLst>
                              <p:par>
                                <p:cTn id="29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4" dur="5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  <p:bldP spid="197" grpId="5" animBg="1" advAuto="0"/>
      <p:bldP spid="198" grpId="6" animBg="1" advAuto="0"/>
      <p:bldP spid="199" grpId="2" animBg="1" advAuto="0"/>
      <p:bldP spid="200" grpId="3" animBg="1" advAuto="0"/>
      <p:bldP spid="200" grpId="4" animBg="1" advAuto="0"/>
      <p:bldP spid="201" grpId="7" animBg="1" advAuto="0"/>
      <p:bldP spid="201" grpId="8" animBg="1" advAuto="0"/>
      <p:bldP spid="202" grpId="9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</Words>
  <Application>Microsoft Macintosh PowerPoint</Application>
  <PresentationFormat>自定义</PresentationFormat>
  <Paragraphs>49</Paragraphs>
  <Slides>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0" baseType="lpstr">
      <vt:lpstr>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然 罗</cp:lastModifiedBy>
  <cp:revision>1</cp:revision>
  <dcterms:modified xsi:type="dcterms:W3CDTF">2018-08-28T07:04:29Z</dcterms:modified>
</cp:coreProperties>
</file>