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标题文本"/>
          <p:cNvSpPr txBox="1"/>
          <p:nvPr>
            <p:ph type="title"/>
          </p:nvPr>
        </p:nvSpPr>
        <p:spPr>
          <a:xfrm>
            <a:off x="1778000" y="2298700"/>
            <a:ext cx="20828000" cy="4648200"/>
          </a:xfrm>
          <a:prstGeom prst="rect">
            <a:avLst/>
          </a:prstGeom>
        </p:spPr>
        <p:txBody>
          <a:bodyPr anchor="b"/>
          <a:lstStyle/>
          <a:p>
            <a:pPr/>
            <a:r>
              <a:t>标题文本</a:t>
            </a:r>
          </a:p>
        </p:txBody>
      </p:sp>
      <p:sp>
        <p:nvSpPr>
          <p:cNvPr id="12" name="正文级别 1…"/>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在此键入引文。”"/>
          <p:cNvSpPr txBox="1"/>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“在此键入引文。”</a:t>
            </a:r>
          </a:p>
        </p:txBody>
      </p:sp>
      <p:sp>
        <p:nvSpPr>
          <p:cNvPr id="9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图像"/>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图像"/>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标题文本"/>
          <p:cNvSpPr txBox="1"/>
          <p:nvPr>
            <p:ph type="title"/>
          </p:nvPr>
        </p:nvSpPr>
        <p:spPr>
          <a:xfrm>
            <a:off x="635000" y="9512300"/>
            <a:ext cx="23114000" cy="2006600"/>
          </a:xfrm>
          <a:prstGeom prst="rect">
            <a:avLst/>
          </a:prstGeom>
        </p:spPr>
        <p:txBody>
          <a:bodyPr anchor="b"/>
          <a:lstStyle/>
          <a:p>
            <a:pPr/>
            <a:r>
              <a:t>标题文本</a:t>
            </a:r>
          </a:p>
        </p:txBody>
      </p:sp>
      <p:sp>
        <p:nvSpPr>
          <p:cNvPr id="22" name="正文级别 1…"/>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1778000" y="4533900"/>
            <a:ext cx="20828000" cy="4648200"/>
          </a:xfrm>
          <a:prstGeom prst="rect">
            <a:avLst/>
          </a:prstGeom>
        </p:spPr>
        <p:txBody>
          <a:bodyP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图像"/>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标题文本"/>
          <p:cNvSpPr txBox="1"/>
          <p:nvPr>
            <p:ph type="title"/>
          </p:nvPr>
        </p:nvSpPr>
        <p:spPr>
          <a:xfrm>
            <a:off x="1651000" y="952500"/>
            <a:ext cx="10223500" cy="5549900"/>
          </a:xfrm>
          <a:prstGeom prst="rect">
            <a:avLst/>
          </a:prstGeom>
        </p:spPr>
        <p:txBody>
          <a:bodyPr anchor="b"/>
          <a:lstStyle>
            <a:lvl1pPr>
              <a:defRPr sz="8400"/>
            </a:lvl1pPr>
          </a:lstStyle>
          <a:p>
            <a:pPr/>
            <a:r>
              <a:t>标题文本</a:t>
            </a:r>
          </a:p>
        </p:txBody>
      </p:sp>
      <p:sp>
        <p:nvSpPr>
          <p:cNvPr id="40" name="正文级别 1…"/>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prstGeom prst="rect">
            <a:avLst/>
          </a:prstGeom>
        </p:spPr>
        <p:txBody>
          <a:bodyP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prstGeom prst="rect">
            <a:avLst/>
          </a:prstGeom>
        </p:spPr>
        <p:txBody>
          <a:bodyPr/>
          <a:lstStyle/>
          <a:p>
            <a:pPr/>
            <a:r>
              <a:t>标题文本</a:t>
            </a:r>
          </a:p>
        </p:txBody>
      </p:sp>
      <p:sp>
        <p:nvSpPr>
          <p:cNvPr id="57" name="正文级别 1…"/>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图像"/>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标题文本"/>
          <p:cNvSpPr txBox="1"/>
          <p:nvPr>
            <p:ph type="title"/>
          </p:nvPr>
        </p:nvSpPr>
        <p:spPr>
          <a:prstGeom prst="rect">
            <a:avLst/>
          </a:prstGeom>
        </p:spPr>
        <p:txBody>
          <a:bodyPr/>
          <a:lstStyle/>
          <a:p>
            <a:pPr/>
            <a:r>
              <a:t>标题文本</a:t>
            </a:r>
          </a:p>
        </p:txBody>
      </p:sp>
      <p:sp>
        <p:nvSpPr>
          <p:cNvPr id="67" name="正文级别 1…"/>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75" name="正文级别 1…"/>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正文级别 1</a:t>
            </a:r>
          </a:p>
          <a:p>
            <a:pPr lvl="1"/>
            <a:r>
              <a:t>正文级别 2</a:t>
            </a:r>
          </a:p>
          <a:p>
            <a:pPr lvl="2"/>
            <a:r>
              <a:t>正文级别 3</a:t>
            </a:r>
          </a:p>
          <a:p>
            <a:pPr lvl="3"/>
            <a:r>
              <a:t>正文级别 4</a:t>
            </a:r>
          </a:p>
          <a:p>
            <a:pPr lvl="4"/>
            <a:r>
              <a:t>正文级别 5</a:t>
            </a:r>
          </a:p>
        </p:txBody>
      </p:sp>
      <p:sp>
        <p:nvSpPr>
          <p:cNvPr id="7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83" name="图像"/>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图像"/>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图像"/>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正文级别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grpSp>
        <p:nvGrpSpPr>
          <p:cNvPr id="122" name="How to Become A GEIO Pilot？…"/>
          <p:cNvGrpSpPr/>
          <p:nvPr/>
        </p:nvGrpSpPr>
        <p:grpSpPr>
          <a:xfrm>
            <a:off x="8794789" y="8153553"/>
            <a:ext cx="13617407" cy="4355403"/>
            <a:chOff x="0" y="0"/>
            <a:chExt cx="13617406" cy="4355402"/>
          </a:xfrm>
        </p:grpSpPr>
        <p:sp>
          <p:nvSpPr>
            <p:cNvPr id="121" name="How to Become A GEIO Pilot？…"/>
            <p:cNvSpPr txBox="1"/>
            <p:nvPr/>
          </p:nvSpPr>
          <p:spPr>
            <a:xfrm>
              <a:off x="101600" y="101600"/>
              <a:ext cx="13401507" cy="4012503"/>
            </a:xfrm>
            <a:prstGeom prst="rect">
              <a:avLst/>
            </a:prstGeom>
            <a:solidFill>
              <a:srgbClr val="2F4A89"/>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nSpc>
                  <a:spcPct val="120000"/>
                </a:lnSpc>
                <a:defRPr sz="6000">
                  <a:solidFill>
                    <a:srgbClr val="FFFFFF"/>
                  </a:solidFill>
                </a:defRPr>
              </a:pPr>
            </a:p>
            <a:p>
              <a:pPr>
                <a:lnSpc>
                  <a:spcPct val="120000"/>
                </a:lnSpc>
                <a:defRPr sz="6500">
                  <a:solidFill>
                    <a:srgbClr val="FFFFFF"/>
                  </a:solidFill>
                </a:defRPr>
              </a:pPr>
              <a:r>
                <a:t>How to Become A GEIO Pilot？</a:t>
              </a:r>
            </a:p>
            <a:p>
              <a:pPr>
                <a:lnSpc>
                  <a:spcPct val="120000"/>
                </a:lnSpc>
                <a:defRPr sz="4000">
                  <a:solidFill>
                    <a:srgbClr val="FFFFFF"/>
                  </a:solidFill>
                </a:defRPr>
              </a:pPr>
              <a:r>
                <a:t>Lesson 9: Patrol</a:t>
              </a:r>
            </a:p>
          </p:txBody>
        </p:sp>
        <p:pic>
          <p:nvPicPr>
            <p:cNvPr id="120" name="How to Become A GEIO Pilot？…" descr="How to Become A GEIO Pilot？…"/>
            <p:cNvPicPr>
              <a:picLocks noChangeAspect="0"/>
            </p:cNvPicPr>
            <p:nvPr/>
          </p:nvPicPr>
          <p:blipFill>
            <a:blip r:embed="rId3">
              <a:extLst/>
            </a:blip>
            <a:stretch>
              <a:fillRect/>
            </a:stretch>
          </p:blipFill>
          <p:spPr>
            <a:xfrm>
              <a:off x="0" y="-1"/>
              <a:ext cx="13617407" cy="4355404"/>
            </a:xfrm>
            <a:prstGeom prst="rect">
              <a:avLst/>
            </a:prstGeom>
            <a:effectLst/>
          </p:spPr>
        </p:pic>
      </p:gr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1" presetID="2" grpId="1" fill="hold">
                                  <p:stCondLst>
                                    <p:cond delay="0"/>
                                  </p:stCondLst>
                                  <p:iterate type="el" backwards="0">
                                    <p:tmAbs val="0"/>
                                  </p:iterate>
                                  <p:childTnLst>
                                    <p:anim calcmode="lin" valueType="num">
                                      <p:cBhvr>
                                        <p:cTn id="6" dur="1000" fill="hold"/>
                                        <p:tgtEl>
                                          <p:spTgt spid="122"/>
                                        </p:tgtEl>
                                        <p:attrNameLst>
                                          <p:attrName>ppt_x</p:attrName>
                                        </p:attrNameLst>
                                      </p:cBhvr>
                                      <p:tavLst>
                                        <p:tav tm="0">
                                          <p:val>
                                            <p:strVal val="ppt_x"/>
                                          </p:val>
                                        </p:tav>
                                        <p:tav tm="100000">
                                          <p:val>
                                            <p:strVal val="ppt_x"/>
                                          </p:val>
                                        </p:tav>
                                      </p:tavLst>
                                    </p:anim>
                                    <p:anim calcmode="lin" valueType="num">
                                      <p:cBhvr>
                                        <p:cTn id="7" dur="1000" fill="hold"/>
                                        <p:tgtEl>
                                          <p:spTgt spid="122"/>
                                        </p:tgtEl>
                                        <p:attrNameLst>
                                          <p:attrName>ppt_y</p:attrName>
                                        </p:attrNameLst>
                                      </p:cBhvr>
                                      <p:tavLst>
                                        <p:tav tm="0">
                                          <p:val>
                                            <p:strVal val="ppt_y"/>
                                          </p:val>
                                        </p:tav>
                                        <p:tav tm="100000">
                                          <p:val>
                                            <p:strVal val="0-ppt_h/2"/>
                                          </p:val>
                                        </p:tav>
                                      </p:tavLst>
                                    </p:anim>
                                    <p:set>
                                      <p:cBhvr>
                                        <p:cTn id="8" fill="hold">
                                          <p:stCondLst>
                                            <p:cond delay="999"/>
                                          </p:stCondLst>
                                        </p:cTn>
                                        <p:tgtEl>
                                          <p:spTgt spid="1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202" name="IMG_3924.PNG" descr="IMG_3924.PNG"/>
          <p:cNvPicPr>
            <a:picLocks noChangeAspect="1"/>
          </p:cNvPicPr>
          <p:nvPr/>
        </p:nvPicPr>
        <p:blipFill>
          <a:blip r:embed="rId3">
            <a:extLst/>
          </a:blip>
          <a:stretch>
            <a:fillRect/>
          </a:stretch>
        </p:blipFill>
        <p:spPr>
          <a:xfrm>
            <a:off x="5772472" y="2388258"/>
            <a:ext cx="12839056" cy="6833381"/>
          </a:xfrm>
          <a:prstGeom prst="rect">
            <a:avLst/>
          </a:prstGeom>
          <a:ln w="12700">
            <a:miter lim="400000"/>
          </a:ln>
        </p:spPr>
      </p:pic>
      <p:pic>
        <p:nvPicPr>
          <p:cNvPr id="203" name="色彩主角 4.png" descr="色彩主角 4.png"/>
          <p:cNvPicPr>
            <a:picLocks noChangeAspect="1"/>
          </p:cNvPicPr>
          <p:nvPr/>
        </p:nvPicPr>
        <p:blipFill>
          <a:blip r:embed="rId4">
            <a:extLst/>
          </a:blip>
          <a:stretch>
            <a:fillRect/>
          </a:stretch>
        </p:blipFill>
        <p:spPr>
          <a:xfrm>
            <a:off x="17375714" y="2480522"/>
            <a:ext cx="6767211" cy="13716001"/>
          </a:xfrm>
          <a:prstGeom prst="rect">
            <a:avLst/>
          </a:prstGeom>
          <a:ln w="12700">
            <a:miter lim="400000"/>
          </a:ln>
        </p:spPr>
      </p:pic>
      <p:pic>
        <p:nvPicPr>
          <p:cNvPr id="204" name="V朘R$~3LVOWC{SUC4.png" descr="V朘R$~3LVOWC{SUC4.png"/>
          <p:cNvPicPr>
            <a:picLocks noChangeAspect="1"/>
          </p:cNvPicPr>
          <p:nvPr/>
        </p:nvPicPr>
        <p:blipFill>
          <a:blip r:embed="rId5">
            <a:extLst/>
          </a:blip>
          <a:stretch>
            <a:fillRect/>
          </a:stretch>
        </p:blipFill>
        <p:spPr>
          <a:xfrm>
            <a:off x="0" y="9377048"/>
            <a:ext cx="24384001" cy="4432301"/>
          </a:xfrm>
          <a:prstGeom prst="rect">
            <a:avLst/>
          </a:prstGeom>
          <a:ln w="12700">
            <a:miter lim="400000"/>
          </a:ln>
        </p:spPr>
      </p:pic>
      <p:sp>
        <p:nvSpPr>
          <p:cNvPr id="205" name="Training task 1: Use “Digital Display” to build a counter. When start,…"/>
          <p:cNvSpPr txBox="1"/>
          <p:nvPr/>
        </p:nvSpPr>
        <p:spPr>
          <a:xfrm>
            <a:off x="3941825" y="10775575"/>
            <a:ext cx="1650034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Training task 1: Use “Digital Display” to build a counter. When start,</a:t>
            </a:r>
          </a:p>
          <a:p>
            <a:pPr>
              <a:lnSpc>
                <a:spcPct val="150000"/>
              </a:lnSpc>
              <a:defRPr sz="4000">
                <a:solidFill>
                  <a:srgbClr val="41CAD0"/>
                </a:solidFill>
              </a:defRPr>
            </a:pPr>
            <a:r>
              <a:t>the counter counts from 0-20, and display the number.</a:t>
            </a:r>
          </a:p>
        </p:txBody>
      </p:sp>
      <p:sp>
        <p:nvSpPr>
          <p:cNvPr id="206" name="Try the above programme.…"/>
          <p:cNvSpPr txBox="1"/>
          <p:nvPr/>
        </p:nvSpPr>
        <p:spPr>
          <a:xfrm>
            <a:off x="2910078" y="10775575"/>
            <a:ext cx="18563845"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Try the above programme.</a:t>
            </a:r>
          </a:p>
          <a:p>
            <a:pPr>
              <a:lnSpc>
                <a:spcPct val="150000"/>
              </a:lnSpc>
              <a:defRPr sz="4000">
                <a:solidFill>
                  <a:srgbClr val="41CAD0"/>
                </a:solidFill>
              </a:defRPr>
            </a:pPr>
            <a:r>
              <a:t>Questions: 1. Why use “Repeat Times”? Why repeat 21 times rather than 20?</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202"/>
                                        </p:tgtEl>
                                        <p:attrNameLst>
                                          <p:attrName>style.visibility</p:attrName>
                                        </p:attrNameLst>
                                      </p:cBhvr>
                                      <p:to>
                                        <p:strVal val="visible"/>
                                      </p:to>
                                    </p:set>
                                    <p:animEffect filter="wipe(left)" transition="in">
                                      <p:cBhvr>
                                        <p:cTn id="11" dur="1000"/>
                                        <p:tgtEl>
                                          <p:spTgt spid="202"/>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Subtype="8" presetID="22" grpId="3" fill="hold">
                                  <p:stCondLst>
                                    <p:cond delay="0"/>
                                  </p:stCondLst>
                                  <p:iterate type="el" backwards="0">
                                    <p:tmAbs val="0"/>
                                  </p:iterate>
                                  <p:childTnLst>
                                    <p:animEffect filter="wipe(left)" transition="out">
                                      <p:cBhvr>
                                        <p:cTn id="15" dur="1000" fill="hold"/>
                                        <p:tgtEl>
                                          <p:spTgt spid="205"/>
                                        </p:tgtEl>
                                      </p:cBhvr>
                                    </p:animEffect>
                                    <p:set>
                                      <p:cBhvr>
                                        <p:cTn id="16" fill="hold">
                                          <p:stCondLst>
                                            <p:cond delay="999"/>
                                          </p:stCondLst>
                                        </p:cTn>
                                        <p:tgtEl>
                                          <p:spTgt spid="205"/>
                                        </p:tgtEl>
                                        <p:attrNameLst>
                                          <p:attrName>style.visibility</p:attrName>
                                        </p:attrNameLst>
                                      </p:cBhvr>
                                      <p:to>
                                        <p:strVal val="hidden"/>
                                      </p:to>
                                    </p:set>
                                  </p:childTnLst>
                                </p:cTn>
                              </p:par>
                            </p:childTnLst>
                          </p:cTn>
                        </p:par>
                        <p:par>
                          <p:cTn id="17" fill="hold">
                            <p:stCondLst>
                              <p:cond delay="1000"/>
                            </p:stCondLst>
                            <p:childTnLst>
                              <p:par>
                                <p:cTn id="18" presetClass="entr" nodeType="afterEffect" presetSubtype="0" presetID="1" grpId="4" fill="hold">
                                  <p:stCondLst>
                                    <p:cond delay="0"/>
                                  </p:stCondLst>
                                  <p:iterate type="lt" backwards="0">
                                    <p:tmAbs val="100"/>
                                  </p:iterate>
                                  <p:childTnLst>
                                    <p:set>
                                      <p:cBhvr>
                                        <p:cTn id="19" fill="hold"/>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1"/>
      <p:bldP build="whole" bldLvl="1" animBg="1" rev="0" advAuto="0" spid="205" grpId="3"/>
      <p:bldP build="whole" bldLvl="1" animBg="1" rev="0" advAuto="0" spid="206" grpId="4"/>
      <p:bldP build="whole" bldLvl="1" animBg="1" rev="0" advAuto="0" spid="202"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209" name="IMG_3925.PNG" descr="IMG_3925.PNG"/>
          <p:cNvPicPr>
            <a:picLocks noChangeAspect="1"/>
          </p:cNvPicPr>
          <p:nvPr/>
        </p:nvPicPr>
        <p:blipFill>
          <a:blip r:embed="rId3">
            <a:extLst/>
          </a:blip>
          <a:stretch>
            <a:fillRect/>
          </a:stretch>
        </p:blipFill>
        <p:spPr>
          <a:xfrm>
            <a:off x="5772472" y="2388258"/>
            <a:ext cx="12839056" cy="6833381"/>
          </a:xfrm>
          <a:prstGeom prst="rect">
            <a:avLst/>
          </a:prstGeom>
          <a:ln w="12700">
            <a:miter lim="400000"/>
          </a:ln>
        </p:spPr>
      </p:pic>
      <p:pic>
        <p:nvPicPr>
          <p:cNvPr id="210" name="IMG_3926.PNG" descr="IMG_3926.PNG"/>
          <p:cNvPicPr>
            <a:picLocks noChangeAspect="1"/>
          </p:cNvPicPr>
          <p:nvPr/>
        </p:nvPicPr>
        <p:blipFill>
          <a:blip r:embed="rId4">
            <a:extLst/>
          </a:blip>
          <a:stretch>
            <a:fillRect/>
          </a:stretch>
        </p:blipFill>
        <p:spPr>
          <a:xfrm>
            <a:off x="5772472" y="2388258"/>
            <a:ext cx="12839056" cy="6833381"/>
          </a:xfrm>
          <a:prstGeom prst="rect">
            <a:avLst/>
          </a:prstGeom>
          <a:ln w="12700">
            <a:miter lim="400000"/>
          </a:ln>
        </p:spPr>
      </p:pic>
      <p:pic>
        <p:nvPicPr>
          <p:cNvPr id="211" name="色彩主角 4.png" descr="色彩主角 4.png"/>
          <p:cNvPicPr>
            <a:picLocks noChangeAspect="1"/>
          </p:cNvPicPr>
          <p:nvPr/>
        </p:nvPicPr>
        <p:blipFill>
          <a:blip r:embed="rId5">
            <a:extLst/>
          </a:blip>
          <a:stretch>
            <a:fillRect/>
          </a:stretch>
        </p:blipFill>
        <p:spPr>
          <a:xfrm>
            <a:off x="17375714" y="2480522"/>
            <a:ext cx="6767211" cy="13716001"/>
          </a:xfrm>
          <a:prstGeom prst="rect">
            <a:avLst/>
          </a:prstGeom>
          <a:ln w="12700">
            <a:miter lim="400000"/>
          </a:ln>
        </p:spPr>
      </p:pic>
      <p:pic>
        <p:nvPicPr>
          <p:cNvPr id="212" name="V朘R$~3LVOWC{SUC4.png" descr="V朘R$~3LVOWC{SUC4.png"/>
          <p:cNvPicPr>
            <a:picLocks noChangeAspect="1"/>
          </p:cNvPicPr>
          <p:nvPr/>
        </p:nvPicPr>
        <p:blipFill>
          <a:blip r:embed="rId6">
            <a:extLst/>
          </a:blip>
          <a:stretch>
            <a:fillRect/>
          </a:stretch>
        </p:blipFill>
        <p:spPr>
          <a:xfrm>
            <a:off x="0" y="9377048"/>
            <a:ext cx="24384001" cy="4432301"/>
          </a:xfrm>
          <a:prstGeom prst="rect">
            <a:avLst/>
          </a:prstGeom>
          <a:ln w="12700">
            <a:miter lim="400000"/>
          </a:ln>
        </p:spPr>
      </p:pic>
      <p:sp>
        <p:nvSpPr>
          <p:cNvPr id="213" name="What if we need to activate GEIO’s patrol tour manually? We will need a “Switch”."/>
          <p:cNvSpPr txBox="1"/>
          <p:nvPr/>
        </p:nvSpPr>
        <p:spPr>
          <a:xfrm>
            <a:off x="1097818" y="11238616"/>
            <a:ext cx="22188363" cy="7091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What if we need to activate GEIO’s patrol tour manually? We will need a “Switch”.</a:t>
            </a:r>
          </a:p>
        </p:txBody>
      </p:sp>
      <p:sp>
        <p:nvSpPr>
          <p:cNvPr id="214" name="Good! Let’s go patrol then!"/>
          <p:cNvSpPr txBox="1"/>
          <p:nvPr/>
        </p:nvSpPr>
        <p:spPr>
          <a:xfrm>
            <a:off x="1097818" y="11238616"/>
            <a:ext cx="22188363" cy="7091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Good! Let’s go patrol then!</a:t>
            </a:r>
          </a:p>
        </p:txBody>
      </p:sp>
      <p:sp>
        <p:nvSpPr>
          <p:cNvPr id="215" name="Alike the “Button”, the “Switch” can be controlled manually after we run the programme."/>
          <p:cNvSpPr txBox="1"/>
          <p:nvPr/>
        </p:nvSpPr>
        <p:spPr>
          <a:xfrm>
            <a:off x="1097818" y="11238616"/>
            <a:ext cx="22188363" cy="7091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Alike the “Button”, the “Switch” can be controlled manually after we run the programme.</a:t>
            </a:r>
          </a:p>
        </p:txBody>
      </p:sp>
      <p:sp>
        <p:nvSpPr>
          <p:cNvPr id="216" name="Training task 2: Use a “Switch” to build a alarm. Set the variable to be 0, and counts to 20.…"/>
          <p:cNvSpPr txBox="1"/>
          <p:nvPr/>
        </p:nvSpPr>
        <p:spPr>
          <a:xfrm>
            <a:off x="1097818" y="10775575"/>
            <a:ext cx="22188363"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4000">
                <a:solidFill>
                  <a:srgbClr val="41CAD0"/>
                </a:solidFill>
              </a:defRPr>
            </a:pPr>
            <a:r>
              <a:t>Training task 2: Use a “Switch” to build a alarm. Set the variable to be 0, and counts to 20.</a:t>
            </a:r>
          </a:p>
          <a:p>
            <a:pPr>
              <a:lnSpc>
                <a:spcPct val="150000"/>
              </a:lnSpc>
              <a:defRPr sz="4000">
                <a:solidFill>
                  <a:srgbClr val="41CAD0"/>
                </a:solidFill>
              </a:defRPr>
            </a:pPr>
            <a:r>
              <a:t>When 20, let GEIO flash red and blue lights and give the scanning sound.</a:t>
            </a:r>
          </a:p>
        </p:txBody>
      </p:sp>
      <p:pic>
        <p:nvPicPr>
          <p:cNvPr id="217" name="IMG_3929.PNG" descr="IMG_3929.PNG"/>
          <p:cNvPicPr>
            <a:picLocks noChangeAspect="1"/>
          </p:cNvPicPr>
          <p:nvPr/>
        </p:nvPicPr>
        <p:blipFill>
          <a:blip r:embed="rId7">
            <a:extLst/>
          </a:blip>
          <a:stretch>
            <a:fillRect/>
          </a:stretch>
        </p:blipFill>
        <p:spPr>
          <a:xfrm>
            <a:off x="5772472" y="2388258"/>
            <a:ext cx="12839056" cy="68333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209"/>
                                        </p:tgtEl>
                                        <p:attrNameLst>
                                          <p:attrName>style.visibility</p:attrName>
                                        </p:attrNameLst>
                                      </p:cBhvr>
                                      <p:to>
                                        <p:strVal val="visible"/>
                                      </p:to>
                                    </p:set>
                                    <p:animEffect filter="wipe(left)" transition="in">
                                      <p:cBhvr>
                                        <p:cTn id="11" dur="1000"/>
                                        <p:tgtEl>
                                          <p:spTgt spid="209"/>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Subtype="8" presetID="22" grpId="3" fill="hold">
                                  <p:stCondLst>
                                    <p:cond delay="0"/>
                                  </p:stCondLst>
                                  <p:iterate type="el" backwards="0">
                                    <p:tmAbs val="0"/>
                                  </p:iterate>
                                  <p:childTnLst>
                                    <p:animEffect filter="wipe(left)" transition="out">
                                      <p:cBhvr>
                                        <p:cTn id="15" dur="1000" fill="hold"/>
                                        <p:tgtEl>
                                          <p:spTgt spid="213"/>
                                        </p:tgtEl>
                                      </p:cBhvr>
                                    </p:animEffect>
                                    <p:set>
                                      <p:cBhvr>
                                        <p:cTn id="16" fill="hold">
                                          <p:stCondLst>
                                            <p:cond delay="999"/>
                                          </p:stCondLst>
                                        </p:cTn>
                                        <p:tgtEl>
                                          <p:spTgt spid="213"/>
                                        </p:tgtEl>
                                        <p:attrNameLst>
                                          <p:attrName>style.visibility</p:attrName>
                                        </p:attrNameLst>
                                      </p:cBhvr>
                                      <p:to>
                                        <p:strVal val="hidden"/>
                                      </p:to>
                                    </p:set>
                                  </p:childTnLst>
                                </p:cTn>
                              </p:par>
                            </p:childTnLst>
                          </p:cTn>
                        </p:par>
                        <p:par>
                          <p:cTn id="17" fill="hold">
                            <p:stCondLst>
                              <p:cond delay="1000"/>
                            </p:stCondLst>
                            <p:childTnLst>
                              <p:par>
                                <p:cTn id="18" presetClass="entr" nodeType="afterEffect" presetSubtype="0" presetID="1" grpId="4" fill="hold">
                                  <p:stCondLst>
                                    <p:cond delay="0"/>
                                  </p:stCondLst>
                                  <p:iterate type="lt" backwards="0">
                                    <p:tmAbs val="100"/>
                                  </p:iterate>
                                  <p:childTnLst>
                                    <p:set>
                                      <p:cBhvr>
                                        <p:cTn id="19" fill="hold"/>
                                        <p:tgtEl>
                                          <p:spTgt spid="2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2" grpId="5" fill="hold">
                                  <p:stCondLst>
                                    <p:cond delay="0"/>
                                  </p:stCondLst>
                                  <p:iterate type="el" backwards="0">
                                    <p:tmAbs val="0"/>
                                  </p:iterate>
                                  <p:childTnLst>
                                    <p:set>
                                      <p:cBhvr>
                                        <p:cTn id="23" fill="hold"/>
                                        <p:tgtEl>
                                          <p:spTgt spid="210"/>
                                        </p:tgtEl>
                                        <p:attrNameLst>
                                          <p:attrName>style.visibility</p:attrName>
                                        </p:attrNameLst>
                                      </p:cBhvr>
                                      <p:to>
                                        <p:strVal val="visible"/>
                                      </p:to>
                                    </p:set>
                                    <p:animEffect filter="wipe(left)" transition="in">
                                      <p:cBhvr>
                                        <p:cTn id="24" dur="1000"/>
                                        <p:tgtEl>
                                          <p:spTgt spid="210"/>
                                        </p:tgtEl>
                                      </p:cBhvr>
                                    </p:animEffect>
                                  </p:childTnLst>
                                </p:cTn>
                              </p:par>
                            </p:childTnLst>
                          </p:cTn>
                        </p:par>
                      </p:childTnLst>
                    </p:cTn>
                  </p:par>
                  <p:par>
                    <p:cTn id="25" fill="hold">
                      <p:stCondLst>
                        <p:cond delay="indefinite"/>
                      </p:stCondLst>
                      <p:childTnLst>
                        <p:par>
                          <p:cTn id="26" fill="hold">
                            <p:stCondLst>
                              <p:cond delay="0"/>
                            </p:stCondLst>
                            <p:childTnLst>
                              <p:par>
                                <p:cTn id="27" presetClass="exit" nodeType="clickEffect" presetSubtype="8" presetID="22" grpId="6" fill="hold">
                                  <p:stCondLst>
                                    <p:cond delay="0"/>
                                  </p:stCondLst>
                                  <p:iterate type="el" backwards="0">
                                    <p:tmAbs val="0"/>
                                  </p:iterate>
                                  <p:childTnLst>
                                    <p:animEffect filter="wipe(left)" transition="out">
                                      <p:cBhvr>
                                        <p:cTn id="28" dur="1000" fill="hold"/>
                                        <p:tgtEl>
                                          <p:spTgt spid="215"/>
                                        </p:tgtEl>
                                      </p:cBhvr>
                                    </p:animEffect>
                                    <p:set>
                                      <p:cBhvr>
                                        <p:cTn id="29" fill="hold">
                                          <p:stCondLst>
                                            <p:cond delay="999"/>
                                          </p:stCondLst>
                                        </p:cTn>
                                        <p:tgtEl>
                                          <p:spTgt spid="215"/>
                                        </p:tgtEl>
                                        <p:attrNameLst>
                                          <p:attrName>style.visibility</p:attrName>
                                        </p:attrNameLst>
                                      </p:cBhvr>
                                      <p:to>
                                        <p:strVal val="hidden"/>
                                      </p:to>
                                    </p:set>
                                  </p:childTnLst>
                                </p:cTn>
                              </p:par>
                            </p:childTnLst>
                          </p:cTn>
                        </p:par>
                        <p:par>
                          <p:cTn id="30" fill="hold">
                            <p:stCondLst>
                              <p:cond delay="1000"/>
                            </p:stCondLst>
                            <p:childTnLst>
                              <p:par>
                                <p:cTn id="31" presetClass="entr" nodeType="afterEffect" presetSubtype="0" presetID="1" grpId="7" fill="hold">
                                  <p:stCondLst>
                                    <p:cond delay="0"/>
                                  </p:stCondLst>
                                  <p:iterate type="lt" backwards="0">
                                    <p:tmAbs val="100"/>
                                  </p:iterate>
                                  <p:childTnLst>
                                    <p:set>
                                      <p:cBhvr>
                                        <p:cTn id="32" fill="hold"/>
                                        <p:tgtEl>
                                          <p:spTgt spid="2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8" fill="hold">
                                  <p:stCondLst>
                                    <p:cond delay="0"/>
                                  </p:stCondLst>
                                  <p:iterate type="el" backwards="0">
                                    <p:tmAbs val="0"/>
                                  </p:iterate>
                                  <p:childTnLst>
                                    <p:set>
                                      <p:cBhvr>
                                        <p:cTn id="36" fill="hold"/>
                                        <p:tgtEl>
                                          <p:spTgt spid="217"/>
                                        </p:tgtEl>
                                        <p:attrNameLst>
                                          <p:attrName>style.visibility</p:attrName>
                                        </p:attrNameLst>
                                      </p:cBhvr>
                                      <p:to>
                                        <p:strVal val="visible"/>
                                      </p:to>
                                    </p:set>
                                    <p:animEffect filter="wipe(left)" transition="in">
                                      <p:cBhvr>
                                        <p:cTn id="37" dur="1000"/>
                                        <p:tgtEl>
                                          <p:spTgt spid="217"/>
                                        </p:tgtEl>
                                      </p:cBhvr>
                                    </p:animEffect>
                                  </p:childTnLst>
                                </p:cTn>
                              </p:par>
                            </p:childTnLst>
                          </p:cTn>
                        </p:par>
                      </p:childTnLst>
                    </p:cTn>
                  </p:par>
                  <p:par>
                    <p:cTn id="38" fill="hold">
                      <p:stCondLst>
                        <p:cond delay="indefinite"/>
                      </p:stCondLst>
                      <p:childTnLst>
                        <p:par>
                          <p:cTn id="39" fill="hold">
                            <p:stCondLst>
                              <p:cond delay="0"/>
                            </p:stCondLst>
                            <p:childTnLst>
                              <p:par>
                                <p:cTn id="40" presetClass="exit" nodeType="clickEffect" presetSubtype="8" presetID="22" grpId="9" fill="hold">
                                  <p:stCondLst>
                                    <p:cond delay="0"/>
                                  </p:stCondLst>
                                  <p:iterate type="el" backwards="0">
                                    <p:tmAbs val="0"/>
                                  </p:iterate>
                                  <p:childTnLst>
                                    <p:animEffect filter="wipe(left)" transition="out">
                                      <p:cBhvr>
                                        <p:cTn id="41" dur="1000" fill="hold"/>
                                        <p:tgtEl>
                                          <p:spTgt spid="216"/>
                                        </p:tgtEl>
                                      </p:cBhvr>
                                    </p:animEffect>
                                    <p:set>
                                      <p:cBhvr>
                                        <p:cTn id="42" fill="hold">
                                          <p:stCondLst>
                                            <p:cond delay="999"/>
                                          </p:stCondLst>
                                        </p:cTn>
                                        <p:tgtEl>
                                          <p:spTgt spid="216"/>
                                        </p:tgtEl>
                                        <p:attrNameLst>
                                          <p:attrName>style.visibility</p:attrName>
                                        </p:attrNameLst>
                                      </p:cBhvr>
                                      <p:to>
                                        <p:strVal val="hidden"/>
                                      </p:to>
                                    </p:set>
                                  </p:childTnLst>
                                </p:cTn>
                              </p:par>
                            </p:childTnLst>
                          </p:cTn>
                        </p:par>
                        <p:par>
                          <p:cTn id="43" fill="hold">
                            <p:stCondLst>
                              <p:cond delay="1000"/>
                            </p:stCondLst>
                            <p:childTnLst>
                              <p:par>
                                <p:cTn id="44" presetClass="entr" nodeType="afterEffect" presetSubtype="0" presetID="1" grpId="10" fill="hold">
                                  <p:stCondLst>
                                    <p:cond delay="0"/>
                                  </p:stCondLst>
                                  <p:iterate type="lt" backwards="0">
                                    <p:tmAbs val="100"/>
                                  </p:iterate>
                                  <p:childTnLst>
                                    <p:set>
                                      <p:cBhvr>
                                        <p:cTn id="45" fill="hold"/>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7"/>
      <p:bldP build="whole" bldLvl="1" animBg="1" rev="0" advAuto="0" spid="217" grpId="8"/>
      <p:bldP build="whole" bldLvl="1" animBg="1" rev="0" advAuto="0" spid="216" grpId="9"/>
      <p:bldP build="whole" bldLvl="1" animBg="1" rev="0" advAuto="0" spid="213" grpId="1"/>
      <p:bldP build="whole" bldLvl="1" animBg="1" rev="0" advAuto="0" spid="213" grpId="3"/>
      <p:bldP build="whole" bldLvl="1" animBg="1" rev="0" advAuto="0" spid="214" grpId="10"/>
      <p:bldP build="whole" bldLvl="1" animBg="1" rev="0" advAuto="0" spid="209" grpId="2"/>
      <p:bldP build="whole" bldLvl="1" animBg="1" rev="0" advAuto="0" spid="215" grpId="4"/>
      <p:bldP build="whole" bldLvl="1" animBg="1" rev="0" advAuto="0" spid="215" grpId="6"/>
      <p:bldP build="whole" bldLvl="1" animBg="1" rev="0" advAuto="0" spid="210" grpId="5"/>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20"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221" name="Challenge"/>
          <p:cNvSpPr txBox="1"/>
          <p:nvPr/>
        </p:nvSpPr>
        <p:spPr>
          <a:xfrm>
            <a:off x="10315193" y="6348351"/>
            <a:ext cx="375361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Challenge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24"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25"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pic>
        <p:nvPicPr>
          <p:cNvPr id="226" name="控制室屏幕.png" descr="控制室屏幕.png"/>
          <p:cNvPicPr>
            <a:picLocks noChangeAspect="1"/>
          </p:cNvPicPr>
          <p:nvPr/>
        </p:nvPicPr>
        <p:blipFill>
          <a:blip r:embed="rId5">
            <a:extLst/>
          </a:blip>
          <a:stretch>
            <a:fillRect/>
          </a:stretch>
        </p:blipFill>
        <p:spPr>
          <a:xfrm>
            <a:off x="-2634026" y="-4412632"/>
            <a:ext cx="30106978" cy="16935174"/>
          </a:xfrm>
          <a:prstGeom prst="rect">
            <a:avLst/>
          </a:prstGeom>
          <a:ln w="12700">
            <a:miter lim="400000"/>
          </a:ln>
        </p:spPr>
      </p:pic>
      <p:sp>
        <p:nvSpPr>
          <p:cNvPr id="227" name="矩形"/>
          <p:cNvSpPr/>
          <p:nvPr/>
        </p:nvSpPr>
        <p:spPr>
          <a:xfrm>
            <a:off x="3210680" y="1170599"/>
            <a:ext cx="11665628" cy="7599861"/>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graphicFrame>
        <p:nvGraphicFramePr>
          <p:cNvPr id="228" name="表格"/>
          <p:cNvGraphicFramePr/>
          <p:nvPr/>
        </p:nvGraphicFramePr>
        <p:xfrm>
          <a:off x="4350798" y="1558102"/>
          <a:ext cx="21005801" cy="10160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75190"/>
                <a:gridCol w="1275518"/>
                <a:gridCol w="1275151"/>
                <a:gridCol w="1282460"/>
                <a:gridCol w="1273685"/>
                <a:gridCol w="1275421"/>
                <a:gridCol w="1272953"/>
                <a:gridCol w="1276153"/>
              </a:tblGrid>
              <a:tr h="1280512">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82614">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70639">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76764">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82523">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bl>
          </a:graphicData>
        </a:graphic>
      </p:graphicFrame>
      <p:sp>
        <p:nvSpPr>
          <p:cNvPr id="229" name="1"/>
          <p:cNvSpPr txBox="1"/>
          <p:nvPr/>
        </p:nvSpPr>
        <p:spPr>
          <a:xfrm>
            <a:off x="4797976"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230" name="2"/>
          <p:cNvSpPr txBox="1"/>
          <p:nvPr/>
        </p:nvSpPr>
        <p:spPr>
          <a:xfrm>
            <a:off x="6082333"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a:t>
            </a:r>
          </a:p>
        </p:txBody>
      </p:sp>
      <p:sp>
        <p:nvSpPr>
          <p:cNvPr id="231" name="3"/>
          <p:cNvSpPr txBox="1"/>
          <p:nvPr/>
        </p:nvSpPr>
        <p:spPr>
          <a:xfrm>
            <a:off x="7366690"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a:t>
            </a:r>
          </a:p>
        </p:txBody>
      </p:sp>
      <p:sp>
        <p:nvSpPr>
          <p:cNvPr id="232" name="4"/>
          <p:cNvSpPr txBox="1"/>
          <p:nvPr/>
        </p:nvSpPr>
        <p:spPr>
          <a:xfrm>
            <a:off x="8651049"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4</a:t>
            </a:r>
          </a:p>
        </p:txBody>
      </p:sp>
      <p:sp>
        <p:nvSpPr>
          <p:cNvPr id="233" name="5"/>
          <p:cNvSpPr txBox="1"/>
          <p:nvPr/>
        </p:nvSpPr>
        <p:spPr>
          <a:xfrm>
            <a:off x="9935406"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a:t>
            </a:r>
          </a:p>
        </p:txBody>
      </p:sp>
      <p:sp>
        <p:nvSpPr>
          <p:cNvPr id="234" name="6"/>
          <p:cNvSpPr txBox="1"/>
          <p:nvPr/>
        </p:nvSpPr>
        <p:spPr>
          <a:xfrm>
            <a:off x="11219763"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6</a:t>
            </a:r>
          </a:p>
        </p:txBody>
      </p:sp>
      <p:sp>
        <p:nvSpPr>
          <p:cNvPr id="235" name="7"/>
          <p:cNvSpPr txBox="1"/>
          <p:nvPr/>
        </p:nvSpPr>
        <p:spPr>
          <a:xfrm>
            <a:off x="12478721"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7</a:t>
            </a:r>
          </a:p>
        </p:txBody>
      </p:sp>
      <p:sp>
        <p:nvSpPr>
          <p:cNvPr id="236" name="8"/>
          <p:cNvSpPr txBox="1"/>
          <p:nvPr/>
        </p:nvSpPr>
        <p:spPr>
          <a:xfrm>
            <a:off x="13737678"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a:t>
            </a:r>
          </a:p>
        </p:txBody>
      </p:sp>
      <p:sp>
        <p:nvSpPr>
          <p:cNvPr id="237" name="A"/>
          <p:cNvSpPr txBox="1"/>
          <p:nvPr/>
        </p:nvSpPr>
        <p:spPr>
          <a:xfrm>
            <a:off x="3777146" y="6995827"/>
            <a:ext cx="375286"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a:t>
            </a:r>
          </a:p>
        </p:txBody>
      </p:sp>
      <p:sp>
        <p:nvSpPr>
          <p:cNvPr id="238" name="B"/>
          <p:cNvSpPr txBox="1"/>
          <p:nvPr/>
        </p:nvSpPr>
        <p:spPr>
          <a:xfrm>
            <a:off x="3773526" y="5735116"/>
            <a:ext cx="38252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a:t>
            </a:r>
          </a:p>
        </p:txBody>
      </p:sp>
      <p:sp>
        <p:nvSpPr>
          <p:cNvPr id="239" name="C"/>
          <p:cNvSpPr txBox="1"/>
          <p:nvPr/>
        </p:nvSpPr>
        <p:spPr>
          <a:xfrm>
            <a:off x="3766478" y="4474405"/>
            <a:ext cx="39662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a:t>
            </a:r>
          </a:p>
        </p:txBody>
      </p:sp>
      <p:sp>
        <p:nvSpPr>
          <p:cNvPr id="240" name="D"/>
          <p:cNvSpPr txBox="1"/>
          <p:nvPr/>
        </p:nvSpPr>
        <p:spPr>
          <a:xfrm>
            <a:off x="3766478" y="3213694"/>
            <a:ext cx="39662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t>
            </a:r>
          </a:p>
        </p:txBody>
      </p:sp>
      <p:sp>
        <p:nvSpPr>
          <p:cNvPr id="241" name="E"/>
          <p:cNvSpPr txBox="1"/>
          <p:nvPr/>
        </p:nvSpPr>
        <p:spPr>
          <a:xfrm>
            <a:off x="3784195" y="1952983"/>
            <a:ext cx="361189"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a:t>
            </a:r>
          </a:p>
        </p:txBody>
      </p:sp>
      <p:pic>
        <p:nvPicPr>
          <p:cNvPr id="242" name="0147625a2dfdeda80120ba38858c65.jpg@1280w_1l_2o_100sh.jpg" descr="0147625a2dfdeda80120ba38858c65.jpg@1280w_1l_2o_100sh.jpg"/>
          <p:cNvPicPr>
            <a:picLocks noChangeAspect="1"/>
          </p:cNvPicPr>
          <p:nvPr/>
        </p:nvPicPr>
        <p:blipFill>
          <a:blip r:embed="rId6">
            <a:extLst/>
          </a:blip>
          <a:stretch>
            <a:fillRect/>
          </a:stretch>
        </p:blipFill>
        <p:spPr>
          <a:xfrm>
            <a:off x="4364620" y="4413053"/>
            <a:ext cx="1218249" cy="812801"/>
          </a:xfrm>
          <a:prstGeom prst="rect">
            <a:avLst/>
          </a:prstGeom>
          <a:ln w="12700">
            <a:miter lim="400000"/>
          </a:ln>
        </p:spPr>
      </p:pic>
      <p:sp>
        <p:nvSpPr>
          <p:cNvPr id="243" name="线条"/>
          <p:cNvSpPr/>
          <p:nvPr/>
        </p:nvSpPr>
        <p:spPr>
          <a:xfrm>
            <a:off x="5599411" y="4970529"/>
            <a:ext cx="2575636" cy="1"/>
          </a:xfrm>
          <a:prstGeom prst="line">
            <a:avLst/>
          </a:prstGeom>
          <a:ln w="635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44" name="线条"/>
          <p:cNvSpPr/>
          <p:nvPr/>
        </p:nvSpPr>
        <p:spPr>
          <a:xfrm>
            <a:off x="9458958" y="4970529"/>
            <a:ext cx="3847747" cy="1"/>
          </a:xfrm>
          <a:prstGeom prst="line">
            <a:avLst/>
          </a:prstGeom>
          <a:ln w="635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45" name="Start"/>
          <p:cNvSpPr txBox="1"/>
          <p:nvPr/>
        </p:nvSpPr>
        <p:spPr>
          <a:xfrm>
            <a:off x="4475396" y="3475660"/>
            <a:ext cx="99669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Start</a:t>
            </a:r>
          </a:p>
        </p:txBody>
      </p:sp>
      <p:sp>
        <p:nvSpPr>
          <p:cNvPr id="246" name="Look around"/>
          <p:cNvSpPr txBox="1"/>
          <p:nvPr/>
        </p:nvSpPr>
        <p:spPr>
          <a:xfrm>
            <a:off x="7610157" y="3475660"/>
            <a:ext cx="240792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Look around</a:t>
            </a:r>
          </a:p>
        </p:txBody>
      </p:sp>
      <p:sp>
        <p:nvSpPr>
          <p:cNvPr id="247" name="Turn 180°"/>
          <p:cNvSpPr txBox="1"/>
          <p:nvPr/>
        </p:nvSpPr>
        <p:spPr>
          <a:xfrm>
            <a:off x="12994347" y="3475660"/>
            <a:ext cx="1812799"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Turn 180°</a:t>
            </a:r>
          </a:p>
        </p:txBody>
      </p:sp>
      <p:sp>
        <p:nvSpPr>
          <p:cNvPr id="248" name="The patrol begins from C1. After counting from 0 to 20, GEIO should move forward to C4, stops and look around, and continue towards C8. When it reaches C8, it should turn around and return to C1, and then repeats this route at least two times."/>
          <p:cNvSpPr txBox="1"/>
          <p:nvPr/>
        </p:nvSpPr>
        <p:spPr>
          <a:xfrm>
            <a:off x="1562645" y="10312534"/>
            <a:ext cx="21713636"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50000"/>
              </a:lnSpc>
              <a:defRPr sz="4000">
                <a:solidFill>
                  <a:srgbClr val="41CAD0"/>
                </a:solidFill>
              </a:defRPr>
            </a:lvl1pPr>
          </a:lstStyle>
          <a:p>
            <a:pPr/>
            <a:r>
              <a:t>The patrol begins from C1. After counting from 0 to 20, GEIO should move forward to C4, stops and look around, and continue towards C8. When it reaches C8, it should turn around and return to C1, and then repeats this route at least two times.</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32" presetID="23" grpId="2" fill="hold">
                                  <p:stCondLst>
                                    <p:cond delay="0"/>
                                  </p:stCondLst>
                                  <p:iterate type="el" backwards="0">
                                    <p:tmAbs val="0"/>
                                  </p:iterate>
                                  <p:childTnLst>
                                    <p:set>
                                      <p:cBhvr>
                                        <p:cTn id="10" fill="hold"/>
                                        <p:tgtEl>
                                          <p:spTgt spid="242"/>
                                        </p:tgtEl>
                                        <p:attrNameLst>
                                          <p:attrName>style.visibility</p:attrName>
                                        </p:attrNameLst>
                                      </p:cBhvr>
                                      <p:to>
                                        <p:strVal val="visible"/>
                                      </p:to>
                                    </p:set>
                                    <p:anim calcmode="lin" valueType="num">
                                      <p:cBhvr>
                                        <p:cTn id="11" dur="1000" fill="hold"/>
                                        <p:tgtEl>
                                          <p:spTgt spid="242"/>
                                        </p:tgtEl>
                                        <p:attrNameLst>
                                          <p:attrName>ppt_w</p:attrName>
                                        </p:attrNameLst>
                                      </p:cBhvr>
                                      <p:tavLst>
                                        <p:tav tm="0">
                                          <p:val>
                                            <p:strVal val="4*#ppt_w"/>
                                          </p:val>
                                        </p:tav>
                                        <p:tav tm="100000">
                                          <p:val>
                                            <p:strVal val="#ppt_w"/>
                                          </p:val>
                                        </p:tav>
                                      </p:tavLst>
                                    </p:anim>
                                    <p:anim calcmode="lin" valueType="num">
                                      <p:cBhvr>
                                        <p:cTn id="12" dur="1000" fill="hold"/>
                                        <p:tgtEl>
                                          <p:spTgt spid="242"/>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lt" backwards="0">
                                    <p:tmAbs val="100"/>
                                  </p:iterate>
                                  <p:childTnLst>
                                    <p:set>
                                      <p:cBhvr>
                                        <p:cTn id="16" fill="hold"/>
                                        <p:tgtEl>
                                          <p:spTgt spid="2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243"/>
                                        </p:tgtEl>
                                        <p:attrNameLst>
                                          <p:attrName>style.visibility</p:attrName>
                                        </p:attrNameLst>
                                      </p:cBhvr>
                                      <p:to>
                                        <p:strVal val="visible"/>
                                      </p:to>
                                    </p:set>
                                    <p:animEffect filter="wipe(left)" transition="in">
                                      <p:cBhvr>
                                        <p:cTn id="21" dur="1000"/>
                                        <p:tgtEl>
                                          <p:spTgt spid="243"/>
                                        </p:tgtEl>
                                      </p:cBhvr>
                                    </p:animEffect>
                                  </p:childTnLst>
                                </p:cTn>
                              </p:par>
                            </p:childTnLst>
                          </p:cTn>
                        </p:par>
                        <p:par>
                          <p:cTn id="22" fill="hold">
                            <p:stCondLst>
                              <p:cond delay="0"/>
                            </p:stCondLst>
                            <p:childTnLst>
                              <p:par>
                                <p:cTn id="23" presetClass="path" nodeType="afterEffect" presetSubtype="0" presetID="-1" grpId="5" accel="50000" decel="50000" fill="hold">
                                  <p:stCondLst>
                                    <p:cond delay="0"/>
                                  </p:stCondLst>
                                  <p:childTnLst>
                                    <p:animMotion path="M 0.000000 0.000000 L 0.156932 -0.000167" origin="layout" pathEditMode="relative">
                                      <p:cBhvr>
                                        <p:cTn id="24" dur="1000" fill="hold"/>
                                        <p:tgtEl>
                                          <p:spTgt spid="24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lt" backwards="0">
                                    <p:tmAbs val="100"/>
                                  </p:iterate>
                                  <p:childTnLst>
                                    <p:set>
                                      <p:cBhvr>
                                        <p:cTn id="28" fill="hold"/>
                                        <p:tgtEl>
                                          <p:spTgt spid="2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7" fill="hold">
                                  <p:stCondLst>
                                    <p:cond delay="0"/>
                                  </p:stCondLst>
                                  <p:iterate type="el" backwards="0">
                                    <p:tmAbs val="0"/>
                                  </p:iterate>
                                  <p:childTnLst>
                                    <p:set>
                                      <p:cBhvr>
                                        <p:cTn id="32" fill="hold"/>
                                        <p:tgtEl>
                                          <p:spTgt spid="244"/>
                                        </p:tgtEl>
                                        <p:attrNameLst>
                                          <p:attrName>style.visibility</p:attrName>
                                        </p:attrNameLst>
                                      </p:cBhvr>
                                      <p:to>
                                        <p:strVal val="visible"/>
                                      </p:to>
                                    </p:set>
                                    <p:animEffect filter="wipe(left)" transition="in">
                                      <p:cBhvr>
                                        <p:cTn id="33" dur="1000"/>
                                        <p:tgtEl>
                                          <p:spTgt spid="244"/>
                                        </p:tgtEl>
                                      </p:cBhvr>
                                    </p:animEffect>
                                  </p:childTnLst>
                                </p:cTn>
                              </p:par>
                            </p:childTnLst>
                          </p:cTn>
                        </p:par>
                        <p:par>
                          <p:cTn id="34" fill="hold">
                            <p:stCondLst>
                              <p:cond delay="0"/>
                            </p:stCondLst>
                            <p:childTnLst>
                              <p:par>
                                <p:cTn id="35" presetClass="path" nodeType="afterEffect" presetSubtype="0" presetID="-1" grpId="8" accel="50000" decel="50000" fill="hold">
                                  <p:stCondLst>
                                    <p:cond delay="0"/>
                                  </p:stCondLst>
                                  <p:childTnLst>
                                    <p:animMotion path="M 0.156932 -0.000167 L 0.366602 -0.000317" origin="layout" pathEditMode="relative">
                                      <p:cBhvr>
                                        <p:cTn id="36" dur="1000" fill="hold"/>
                                        <p:tgtEl>
                                          <p:spTgt spid="242"/>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lt" backwards="0">
                                    <p:tmAbs val="100"/>
                                  </p:iterate>
                                  <p:childTnLst>
                                    <p:set>
                                      <p:cBhvr>
                                        <p:cTn id="40" fill="hold"/>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9"/>
      <p:bldP build="whole" bldLvl="1" animBg="1" rev="0" advAuto="0" spid="248" grpId="1"/>
      <p:bldP build="whole" bldLvl="1" animBg="1" rev="0" advAuto="0" spid="242" grpId="2"/>
      <p:bldP build="whole" bldLvl="1" animBg="1" rev="0" advAuto="0" spid="245" grpId="3"/>
      <p:bldP build="whole" bldLvl="1" animBg="1" rev="0" advAuto="0" spid="243" grpId="4"/>
      <p:bldP build="whole" bldLvl="1" animBg="1" rev="0" advAuto="0" spid="246" grpId="6"/>
      <p:bldP build="whole" bldLvl="1" animBg="1" rev="0" advAuto="0" spid="244" grpId="7"/>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51"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52"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53" name="Bravo! You have done your first GJS job. Excellent soldiers!"/>
          <p:cNvSpPr txBox="1"/>
          <p:nvPr/>
        </p:nvSpPr>
        <p:spPr>
          <a:xfrm>
            <a:off x="4984242" y="11238616"/>
            <a:ext cx="1441551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Bravo! You have done your first GJS job. Excellent soldiers!</a:t>
            </a:r>
          </a:p>
        </p:txBody>
      </p:sp>
      <p:sp>
        <p:nvSpPr>
          <p:cNvPr id="254" name="Now it is the time for the review. Answer the above questions."/>
          <p:cNvSpPr txBox="1"/>
          <p:nvPr/>
        </p:nvSpPr>
        <p:spPr>
          <a:xfrm>
            <a:off x="4675124" y="11238616"/>
            <a:ext cx="1503375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Now it is the time for the review. Answer the above questions.</a:t>
            </a:r>
          </a:p>
        </p:txBody>
      </p:sp>
      <p:sp>
        <p:nvSpPr>
          <p:cNvPr id="255" name="I am looking forward to your greater performance. See you next time!"/>
          <p:cNvSpPr txBox="1"/>
          <p:nvPr/>
        </p:nvSpPr>
        <p:spPr>
          <a:xfrm>
            <a:off x="3772662" y="11238616"/>
            <a:ext cx="1683867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pPr/>
            <a:r>
              <a:t>I am looking forward to your greater performance. See you next time!</a:t>
            </a:r>
          </a:p>
        </p:txBody>
      </p:sp>
      <p:sp>
        <p:nvSpPr>
          <p:cNvPr id="256" name="What is variables?"/>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variables?</a:t>
            </a:r>
          </a:p>
        </p:txBody>
      </p:sp>
      <p:sp>
        <p:nvSpPr>
          <p:cNvPr id="257" name="What should we do before using a variable?"/>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should we do before using a variable?</a:t>
            </a:r>
          </a:p>
        </p:txBody>
      </p:sp>
      <p:sp>
        <p:nvSpPr>
          <p:cNvPr id="258" name="How many ways of calculating variables are there?"/>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How many ways of calculating variables are there?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253"/>
                                        </p:tgtEl>
                                      </p:cBhvr>
                                    </p:animEffect>
                                    <p:set>
                                      <p:cBhvr>
                                        <p:cTn id="11" fill="hold">
                                          <p:stCondLst>
                                            <p:cond delay="499"/>
                                          </p:stCondLst>
                                        </p:cTn>
                                        <p:tgtEl>
                                          <p:spTgt spid="253"/>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2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lt" backwards="0">
                                    <p:tmAbs val="100"/>
                                  </p:iterate>
                                  <p:childTnLst>
                                    <p:set>
                                      <p:cBhvr>
                                        <p:cTn id="22" fill="hold"/>
                                        <p:tgtEl>
                                          <p:spTgt spid="2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lt" backwards="0">
                                    <p:tmAbs val="100"/>
                                  </p:iterate>
                                  <p:childTnLst>
                                    <p:set>
                                      <p:cBhvr>
                                        <p:cTn id="26" fill="hold"/>
                                        <p:tgtEl>
                                          <p:spTgt spid="2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8" presetID="22" grpId="7" fill="hold">
                                  <p:stCondLst>
                                    <p:cond delay="0"/>
                                  </p:stCondLst>
                                  <p:iterate type="el" backwards="0">
                                    <p:tmAbs val="0"/>
                                  </p:iterate>
                                  <p:childTnLst>
                                    <p:animEffect filter="wipe(left)" transition="out">
                                      <p:cBhvr>
                                        <p:cTn id="30" dur="500" fill="hold"/>
                                        <p:tgtEl>
                                          <p:spTgt spid="254"/>
                                        </p:tgtEl>
                                      </p:cBhvr>
                                    </p:animEffect>
                                    <p:set>
                                      <p:cBhvr>
                                        <p:cTn id="31" fill="hold">
                                          <p:stCondLst>
                                            <p:cond delay="499"/>
                                          </p:stCondLst>
                                        </p:cTn>
                                        <p:tgtEl>
                                          <p:spTgt spid="254"/>
                                        </p:tgtEl>
                                        <p:attrNameLst>
                                          <p:attrName>style.visibility</p:attrName>
                                        </p:attrNameLst>
                                      </p:cBhvr>
                                      <p:to>
                                        <p:strVal val="hidden"/>
                                      </p:to>
                                    </p:set>
                                  </p:childTnLst>
                                </p:cTn>
                              </p:par>
                            </p:childTnLst>
                          </p:cTn>
                        </p:par>
                        <p:par>
                          <p:cTn id="32" fill="hold">
                            <p:stCondLst>
                              <p:cond delay="500"/>
                            </p:stCondLst>
                            <p:childTnLst>
                              <p:par>
                                <p:cTn id="33" presetClass="entr" nodeType="afterEffect" presetSubtype="0" presetID="1" grpId="8" fill="hold">
                                  <p:stCondLst>
                                    <p:cond delay="0"/>
                                  </p:stCondLst>
                                  <p:iterate type="lt" backwards="0">
                                    <p:tmAbs val="100"/>
                                  </p:iterate>
                                  <p:childTnLst>
                                    <p:set>
                                      <p:cBhvr>
                                        <p:cTn id="34" fill="hold"/>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7"/>
      <p:bldP build="whole" bldLvl="1" animBg="1" rev="0" advAuto="0" spid="256" grpId="4"/>
      <p:bldP build="whole" bldLvl="1" animBg="1" rev="0" advAuto="0" spid="255" grpId="8"/>
      <p:bldP build="whole" bldLvl="1" animBg="1" rev="0" advAuto="0" spid="258" grpId="6"/>
      <p:bldP build="whole" bldLvl="1" animBg="1" rev="0" advAuto="0" spid="257" grpId="5"/>
      <p:bldP build="whole" bldLvl="1" animBg="1" rev="0" advAuto="0" spid="253" grpId="1"/>
      <p:bldP build="whole" bldLvl="1" animBg="1" rev="0" advAuto="0" spid="253" grpId="2"/>
      <p:bldP build="whole" bldLvl="1" animBg="1" rev="0" advAuto="0" spid="254"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25"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26"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27" name="Welcome back fellow pilots! I am Sam. Do you still remember what we have learnt last time?"/>
          <p:cNvSpPr txBox="1"/>
          <p:nvPr/>
        </p:nvSpPr>
        <p:spPr>
          <a:xfrm>
            <a:off x="996950" y="11238616"/>
            <a:ext cx="2239010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Welcome back fellow pilots! I am Sam. Do you still remember what we have learnt last time?</a:t>
            </a:r>
          </a:p>
        </p:txBody>
      </p:sp>
      <p:sp>
        <p:nvSpPr>
          <p:cNvPr id="128" name="From this day on, you are official GJS soldiers. And you are going to have your first task.…"/>
          <p:cNvSpPr txBox="1"/>
          <p:nvPr/>
        </p:nvSpPr>
        <p:spPr>
          <a:xfrm>
            <a:off x="1417574" y="10775575"/>
            <a:ext cx="21548853"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From this day on, you are official GJS soldiers. And you are going to have your first task.</a:t>
            </a:r>
          </a:p>
          <a:p>
            <a:pPr>
              <a:lnSpc>
                <a:spcPct val="150000"/>
              </a:lnSpc>
              <a:defRPr sz="4000">
                <a:solidFill>
                  <a:srgbClr val="41CAD0"/>
                </a:solidFill>
              </a:defRPr>
            </a:pPr>
            <a:r>
              <a:t>Pilots, are you ready?</a:t>
            </a:r>
          </a:p>
        </p:txBody>
      </p:sp>
      <p:sp>
        <p:nvSpPr>
          <p:cNvPr id="129" name="How many ways of data display does GEIO have?"/>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How many ways of data display does GEIO have?</a:t>
            </a:r>
          </a:p>
        </p:txBody>
      </p:sp>
      <p:sp>
        <p:nvSpPr>
          <p:cNvPr id="130" name="What is the difference between “Display” and “Button”?"/>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the difference between “Display” and “Button”?</a:t>
            </a:r>
          </a:p>
        </p:txBody>
      </p:sp>
      <p:sp>
        <p:nvSpPr>
          <p:cNvPr id="131" name="How to find out the range of GEIO’s HP?"/>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How to find out the range of GEIO’s HP?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1000" fill="hold"/>
                                        <p:tgtEl>
                                          <p:spTgt spid="125"/>
                                        </p:tgtEl>
                                        <p:attrNameLst>
                                          <p:attrName>ppt_x</p:attrName>
                                        </p:attrNameLst>
                                      </p:cBhvr>
                                      <p:tavLst>
                                        <p:tav tm="0">
                                          <p:val>
                                            <p:strVal val="1+#ppt_w/2"/>
                                          </p:val>
                                        </p:tav>
                                        <p:tav tm="100000">
                                          <p:val>
                                            <p:strVal val="#ppt_x"/>
                                          </p:val>
                                        </p:tav>
                                      </p:tavLst>
                                    </p:anim>
                                    <p:anim calcmode="lin" valueType="num">
                                      <p:cBhvr>
                                        <p:cTn id="8"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26"/>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3" fill="hold">
                                  <p:stCondLst>
                                    <p:cond delay="0"/>
                                  </p:stCondLst>
                                  <p:iterate type="lt" backwards="0">
                                    <p:tmAbs val="100"/>
                                  </p:iterate>
                                  <p:childTnLst>
                                    <p:set>
                                      <p:cBhvr>
                                        <p:cTn id="15" fill="hold"/>
                                        <p:tgtEl>
                                          <p:spTgt spid="1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lt" backwards="0">
                                    <p:tmAbs val="100"/>
                                  </p:iterate>
                                  <p:childTnLst>
                                    <p:set>
                                      <p:cBhvr>
                                        <p:cTn id="19" fill="hold"/>
                                        <p:tgtEl>
                                          <p:spTgt spid="1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5" fill="hold">
                                  <p:stCondLst>
                                    <p:cond delay="0"/>
                                  </p:stCondLst>
                                  <p:iterate type="lt" backwards="0">
                                    <p:tmAbs val="100"/>
                                  </p:iterate>
                                  <p:childTnLst>
                                    <p:set>
                                      <p:cBhvr>
                                        <p:cTn id="23" fill="hold"/>
                                        <p:tgtEl>
                                          <p:spTgt spid="1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6" fill="hold">
                                  <p:stCondLst>
                                    <p:cond delay="0"/>
                                  </p:stCondLst>
                                  <p:iterate type="lt" backwards="0">
                                    <p:tmAbs val="100"/>
                                  </p:iterate>
                                  <p:childTnLst>
                                    <p:set>
                                      <p:cBhvr>
                                        <p:cTn id="27" fill="hold"/>
                                        <p:tgtEl>
                                          <p:spTgt spid="1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8" presetID="22" grpId="7" fill="hold">
                                  <p:stCondLst>
                                    <p:cond delay="0"/>
                                  </p:stCondLst>
                                  <p:iterate type="el" backwards="0">
                                    <p:tmAbs val="0"/>
                                  </p:iterate>
                                  <p:childTnLst>
                                    <p:animEffect filter="wipe(left)" transition="out">
                                      <p:cBhvr>
                                        <p:cTn id="31" dur="500" fill="hold"/>
                                        <p:tgtEl>
                                          <p:spTgt spid="127"/>
                                        </p:tgtEl>
                                      </p:cBhvr>
                                    </p:animEffect>
                                    <p:set>
                                      <p:cBhvr>
                                        <p:cTn id="32" fill="hold">
                                          <p:stCondLst>
                                            <p:cond delay="499"/>
                                          </p:stCondLst>
                                        </p:cTn>
                                        <p:tgtEl>
                                          <p:spTgt spid="127"/>
                                        </p:tgtEl>
                                        <p:attrNameLst>
                                          <p:attrName>style.visibility</p:attrName>
                                        </p:attrNameLst>
                                      </p:cBhvr>
                                      <p:to>
                                        <p:strVal val="hidden"/>
                                      </p:to>
                                    </p:set>
                                  </p:childTnLst>
                                </p:cTn>
                              </p:par>
                            </p:childTnLst>
                          </p:cTn>
                        </p:par>
                        <p:par>
                          <p:cTn id="33" fill="hold">
                            <p:stCondLst>
                              <p:cond delay="500"/>
                            </p:stCondLst>
                            <p:childTnLst>
                              <p:par>
                                <p:cTn id="34" presetClass="entr" nodeType="afterEffect" presetSubtype="0" presetID="1" grpId="8" fill="hold">
                                  <p:stCondLst>
                                    <p:cond delay="0"/>
                                  </p:stCondLst>
                                  <p:iterate type="lt" backwards="0">
                                    <p:tmAbs val="100"/>
                                  </p:iterate>
                                  <p:childTnLst>
                                    <p:set>
                                      <p:cBhvr>
                                        <p:cTn id="35" fill="hold"/>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5"/>
      <p:bldP build="whole" bldLvl="1" animBg="1" rev="0" advAuto="0" spid="131" grpId="6"/>
      <p:bldP build="whole" bldLvl="1" animBg="1" rev="0" advAuto="0" spid="126" grpId="2"/>
      <p:bldP build="whole" bldLvl="1" animBg="1" rev="0" advAuto="0" spid="127" grpId="3"/>
      <p:bldP build="whole" bldLvl="1" animBg="1" rev="0" advAuto="0" spid="129" grpId="4"/>
      <p:bldP build="whole" bldLvl="1" animBg="1" rev="0" advAuto="0" spid="127" grpId="7"/>
      <p:bldP build="whole" bldLvl="1" animBg="1" rev="0" advAuto="0" spid="125" grpId="1"/>
      <p:bldP build="whole" bldLvl="1" animBg="1" rev="0" advAuto="0" spid="128" grpId="8"/>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4"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35" name="Briefing"/>
          <p:cNvSpPr txBox="1"/>
          <p:nvPr/>
        </p:nvSpPr>
        <p:spPr>
          <a:xfrm>
            <a:off x="10709909" y="6348351"/>
            <a:ext cx="296418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Briefing</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8"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39"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grpSp>
        <p:nvGrpSpPr>
          <p:cNvPr id="142" name="Topic…"/>
          <p:cNvGrpSpPr/>
          <p:nvPr/>
        </p:nvGrpSpPr>
        <p:grpSpPr>
          <a:xfrm>
            <a:off x="7350624" y="1196022"/>
            <a:ext cx="9682752" cy="7786750"/>
            <a:chOff x="0" y="0"/>
            <a:chExt cx="9682750" cy="7786748"/>
          </a:xfrm>
        </p:grpSpPr>
        <p:sp>
          <p:nvSpPr>
            <p:cNvPr id="141" name="Topic…"/>
            <p:cNvSpPr txBox="1"/>
            <p:nvPr/>
          </p:nvSpPr>
          <p:spPr>
            <a:xfrm>
              <a:off x="101600" y="101600"/>
              <a:ext cx="9466851" cy="7443849"/>
            </a:xfrm>
            <a:prstGeom prst="rect">
              <a:avLst/>
            </a:prstGeom>
            <a:solidFill>
              <a:srgbClr val="2B2B32">
                <a:alpha val="79900"/>
              </a:srgbClr>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defRPr>
              </a:pPr>
            </a:p>
            <a:p>
              <a:pPr>
                <a:defRPr sz="4000">
                  <a:solidFill>
                    <a:srgbClr val="FFFFFF"/>
                  </a:solidFill>
                </a:defRPr>
              </a:pPr>
              <a:r>
                <a:t>Topic</a:t>
              </a:r>
            </a:p>
            <a:p>
              <a:pPr>
                <a:defRPr>
                  <a:solidFill>
                    <a:srgbClr val="FFFFFF"/>
                  </a:solidFill>
                </a:defRPr>
              </a:pPr>
              <a:r>
                <a:t>“Patrol”</a:t>
              </a:r>
            </a:p>
            <a:p>
              <a:pPr>
                <a:defRPr sz="4000">
                  <a:solidFill>
                    <a:srgbClr val="FFFFFF"/>
                  </a:solidFill>
                </a:defRPr>
              </a:pPr>
            </a:p>
            <a:p>
              <a:pPr>
                <a:defRPr sz="4000">
                  <a:solidFill>
                    <a:srgbClr val="FFFFFF"/>
                  </a:solidFill>
                </a:defRPr>
              </a:pPr>
              <a:r>
                <a:t>Basic Knowledge</a:t>
              </a:r>
            </a:p>
            <a:p>
              <a:pPr>
                <a:defRPr>
                  <a:solidFill>
                    <a:srgbClr val="FFFFFF"/>
                  </a:solidFill>
                </a:defRPr>
              </a:pPr>
              <a:r>
                <a:t>Variables</a:t>
              </a:r>
            </a:p>
            <a:p>
              <a:pPr>
                <a:defRPr sz="4000">
                  <a:solidFill>
                    <a:srgbClr val="FFFFFF"/>
                  </a:solidFill>
                </a:defRPr>
              </a:pPr>
            </a:p>
            <a:p>
              <a:pPr>
                <a:defRPr sz="4000">
                  <a:solidFill>
                    <a:srgbClr val="FFFFFF"/>
                  </a:solidFill>
                </a:defRPr>
              </a:pPr>
              <a:r>
                <a:t>Training</a:t>
              </a:r>
            </a:p>
            <a:p>
              <a:pPr>
                <a:defRPr>
                  <a:solidFill>
                    <a:srgbClr val="FFFFFF"/>
                  </a:solidFill>
                </a:defRPr>
              </a:pPr>
              <a:r>
                <a:t>Build a counter</a:t>
              </a:r>
            </a:p>
            <a:p>
              <a:pPr>
                <a:defRPr sz="4000">
                  <a:solidFill>
                    <a:srgbClr val="FFFFFF"/>
                  </a:solidFill>
                </a:defRPr>
              </a:pPr>
            </a:p>
            <a:p>
              <a:pPr>
                <a:defRPr sz="4000">
                  <a:solidFill>
                    <a:srgbClr val="FFFFFF"/>
                  </a:solidFill>
                </a:defRPr>
              </a:pPr>
              <a:r>
                <a:t>Challenge</a:t>
              </a:r>
            </a:p>
            <a:p>
              <a:pPr>
                <a:defRPr>
                  <a:solidFill>
                    <a:srgbClr val="FFFFFF"/>
                  </a:solidFill>
                </a:defRPr>
              </a:pPr>
              <a:r>
                <a:t>Scheduled patrol</a:t>
              </a:r>
            </a:p>
          </p:txBody>
        </p:sp>
        <p:pic>
          <p:nvPicPr>
            <p:cNvPr id="140" name="Topic…" descr="Topic…"/>
            <p:cNvPicPr>
              <a:picLocks noChangeAspect="0"/>
            </p:cNvPicPr>
            <p:nvPr/>
          </p:nvPicPr>
          <p:blipFill>
            <a:blip r:embed="rId5">
              <a:alphaModFix amt="79900"/>
              <a:extLst/>
            </a:blip>
            <a:stretch>
              <a:fillRect/>
            </a:stretch>
          </p:blipFill>
          <p:spPr>
            <a:xfrm>
              <a:off x="-1" y="-1"/>
              <a:ext cx="9682752" cy="7786750"/>
            </a:xfrm>
            <a:prstGeom prst="rect">
              <a:avLst/>
            </a:prstGeom>
            <a:effectLst/>
          </p:spPr>
        </p:pic>
      </p:grpSp>
      <p:sp>
        <p:nvSpPr>
          <p:cNvPr id="143" name="In the Briefing section, let’s see what we are going to learn today."/>
          <p:cNvSpPr txBox="1"/>
          <p:nvPr/>
        </p:nvSpPr>
        <p:spPr>
          <a:xfrm>
            <a:off x="4252213" y="11238616"/>
            <a:ext cx="158795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In the Briefing section, let’s see what we are going to learn today.</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10" grpId="2" fill="hold">
                                  <p:stCondLst>
                                    <p:cond delay="0"/>
                                  </p:stCondLst>
                                  <p:iterate type="lt" backwards="0">
                                    <p:tmAbs val="0"/>
                                  </p:iterate>
                                  <p:childTnLst>
                                    <p:set>
                                      <p:cBhvr>
                                        <p:cTn id="10" fill="hold"/>
                                        <p:tgtEl>
                                          <p:spTgt spid="142"/>
                                        </p:tgtEl>
                                        <p:attrNameLst>
                                          <p:attrName>style.visibility</p:attrName>
                                        </p:attrNameLst>
                                      </p:cBhvr>
                                      <p:to>
                                        <p:strVal val="visible"/>
                                      </p:to>
                                    </p:set>
                                    <p:animEffect filter="fade" transition="in">
                                      <p:cBhvr>
                                        <p:cTn id="11" dur="1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2"/>
      <p:bldP build="whole" bldLvl="1" animBg="1" rev="0" advAuto="0" spid="143"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6"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47" name="Basic Knowledge"/>
          <p:cNvSpPr txBox="1"/>
          <p:nvPr/>
        </p:nvSpPr>
        <p:spPr>
          <a:xfrm>
            <a:off x="8975216" y="6348351"/>
            <a:ext cx="643356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Basic Knowledge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50"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51"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52" name="To become a top soldier, you have to start from the fundamental.…"/>
          <p:cNvSpPr txBox="1"/>
          <p:nvPr/>
        </p:nvSpPr>
        <p:spPr>
          <a:xfrm>
            <a:off x="4261103" y="10775575"/>
            <a:ext cx="15861793"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To become a top soldier, you have to start from the fundamental.</a:t>
            </a:r>
          </a:p>
          <a:p>
            <a:pPr>
              <a:lnSpc>
                <a:spcPct val="150000"/>
              </a:lnSpc>
              <a:defRPr sz="4000">
                <a:solidFill>
                  <a:srgbClr val="41CAD0"/>
                </a:solidFill>
              </a:defRPr>
            </a:pPr>
            <a:r>
              <a:t>Among all the jobs here, patrol is the most basic one. </a:t>
            </a:r>
          </a:p>
        </p:txBody>
      </p:sp>
      <p:pic>
        <p:nvPicPr>
          <p:cNvPr id="153" name="控制室屏幕.png" descr="控制室屏幕.png"/>
          <p:cNvPicPr>
            <a:picLocks noChangeAspect="1"/>
          </p:cNvPicPr>
          <p:nvPr/>
        </p:nvPicPr>
        <p:blipFill>
          <a:blip r:embed="rId5">
            <a:extLst/>
          </a:blip>
          <a:stretch>
            <a:fillRect/>
          </a:stretch>
        </p:blipFill>
        <p:spPr>
          <a:xfrm>
            <a:off x="-2634026" y="-4412632"/>
            <a:ext cx="30106978" cy="16935174"/>
          </a:xfrm>
          <a:prstGeom prst="rect">
            <a:avLst/>
          </a:prstGeom>
          <a:ln w="12700">
            <a:miter lim="400000"/>
          </a:ln>
        </p:spPr>
      </p:pic>
      <p:pic>
        <p:nvPicPr>
          <p:cNvPr id="154" name="timg-36.jpeg" descr="timg-36.jpeg"/>
          <p:cNvPicPr>
            <a:picLocks noChangeAspect="1"/>
          </p:cNvPicPr>
          <p:nvPr/>
        </p:nvPicPr>
        <p:blipFill>
          <a:blip r:embed="rId6">
            <a:extLst/>
          </a:blip>
          <a:stretch>
            <a:fillRect/>
          </a:stretch>
        </p:blipFill>
        <p:spPr>
          <a:xfrm>
            <a:off x="4902379" y="1889501"/>
            <a:ext cx="8636001" cy="6159501"/>
          </a:xfrm>
          <a:prstGeom prst="rect">
            <a:avLst/>
          </a:prstGeom>
          <a:ln w="12700">
            <a:miter lim="400000"/>
          </a:ln>
        </p:spPr>
      </p:pic>
      <p:sp>
        <p:nvSpPr>
          <p:cNvPr id="155" name="Here in GJS team, we use GEIO to patrol around the camp.…"/>
          <p:cNvSpPr txBox="1"/>
          <p:nvPr/>
        </p:nvSpPr>
        <p:spPr>
          <a:xfrm>
            <a:off x="4966461" y="10775575"/>
            <a:ext cx="14451077"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Here in GJS team, we use GEIO to patrol around the camp.</a:t>
            </a:r>
          </a:p>
          <a:p>
            <a:pPr>
              <a:lnSpc>
                <a:spcPct val="150000"/>
              </a:lnSpc>
              <a:defRPr sz="4000">
                <a:solidFill>
                  <a:srgbClr val="41CAD0"/>
                </a:solidFill>
              </a:defRPr>
            </a:pPr>
            <a:r>
              <a:t>But how to do a scheduled patrol?</a:t>
            </a:r>
          </a:p>
        </p:txBody>
      </p:sp>
      <p:sp>
        <p:nvSpPr>
          <p:cNvPr id="156" name="In cities, there are various kinds of patrollers. They walk around and keep an eye on what…"/>
          <p:cNvSpPr txBox="1"/>
          <p:nvPr/>
        </p:nvSpPr>
        <p:spPr>
          <a:xfrm>
            <a:off x="1018286" y="10312534"/>
            <a:ext cx="22347429"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In cities, there are various kinds of patrollers. They walk around and keep an eye on what</a:t>
            </a:r>
          </a:p>
          <a:p>
            <a:pPr>
              <a:lnSpc>
                <a:spcPct val="150000"/>
              </a:lnSpc>
              <a:defRPr sz="4000">
                <a:solidFill>
                  <a:srgbClr val="41CAD0"/>
                </a:solidFill>
              </a:defRPr>
            </a:pPr>
            <a:r>
              <a:t>happens aside, so that the bad guys have no chance to commit crimes. In our camp,</a:t>
            </a:r>
          </a:p>
          <a:p>
            <a:pPr>
              <a:lnSpc>
                <a:spcPct val="150000"/>
              </a:lnSpc>
              <a:defRPr sz="4000">
                <a:solidFill>
                  <a:srgbClr val="41CAD0"/>
                </a:solidFill>
              </a:defRPr>
            </a:pPr>
            <a:r>
              <a:t>we also need patrol team to keep the terrorists from making attacks or stealing intelligence.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153"/>
                                        </p:tgtEl>
                                        <p:attrNameLst>
                                          <p:attrName>style.visibility</p:attrName>
                                        </p:attrNameLst>
                                      </p:cBhvr>
                                      <p:to>
                                        <p:strVal val="visible"/>
                                      </p:to>
                                    </p:set>
                                    <p:animEffect filter="wipe(left)" transition="in">
                                      <p:cBhvr>
                                        <p:cTn id="11" dur="1000"/>
                                        <p:tgtEl>
                                          <p:spTgt spid="153"/>
                                        </p:tgtEl>
                                      </p:cBhvr>
                                    </p:animEffect>
                                  </p:childTnLst>
                                </p:cTn>
                              </p:par>
                            </p:childTnLst>
                          </p:cTn>
                        </p:par>
                        <p:par>
                          <p:cTn id="12" fill="hold">
                            <p:stCondLst>
                              <p:cond delay="1000"/>
                            </p:stCondLst>
                            <p:childTnLst>
                              <p:par>
                                <p:cTn id="13" presetClass="entr" nodeType="afterEffect" presetSubtype="8" presetID="22" grpId="3" fill="hold">
                                  <p:stCondLst>
                                    <p:cond delay="0"/>
                                  </p:stCondLst>
                                  <p:iterate type="el" backwards="0">
                                    <p:tmAbs val="0"/>
                                  </p:iterate>
                                  <p:childTnLst>
                                    <p:set>
                                      <p:cBhvr>
                                        <p:cTn id="14" fill="hold"/>
                                        <p:tgtEl>
                                          <p:spTgt spid="154"/>
                                        </p:tgtEl>
                                        <p:attrNameLst>
                                          <p:attrName>style.visibility</p:attrName>
                                        </p:attrNameLst>
                                      </p:cBhvr>
                                      <p:to>
                                        <p:strVal val="visible"/>
                                      </p:to>
                                    </p:set>
                                    <p:animEffect filter="wipe(left)" transition="in">
                                      <p:cBhvr>
                                        <p:cTn id="15" dur="1000"/>
                                        <p:tgtEl>
                                          <p:spTgt spid="154"/>
                                        </p:tgtEl>
                                      </p:cBhvr>
                                    </p:animEffect>
                                  </p:childTnLst>
                                </p:cTn>
                              </p:par>
                            </p:childTnLst>
                          </p:cTn>
                        </p:par>
                      </p:childTnLst>
                    </p:cTn>
                  </p:par>
                  <p:par>
                    <p:cTn id="16" fill="hold">
                      <p:stCondLst>
                        <p:cond delay="indefinite"/>
                      </p:stCondLst>
                      <p:childTnLst>
                        <p:par>
                          <p:cTn id="17" fill="hold">
                            <p:stCondLst>
                              <p:cond delay="0"/>
                            </p:stCondLst>
                            <p:childTnLst>
                              <p:par>
                                <p:cTn id="18" presetClass="exit" nodeType="clickEffect" presetSubtype="8" presetID="22" grpId="4" fill="hold">
                                  <p:stCondLst>
                                    <p:cond delay="0"/>
                                  </p:stCondLst>
                                  <p:iterate type="el" backwards="0">
                                    <p:tmAbs val="0"/>
                                  </p:iterate>
                                  <p:childTnLst>
                                    <p:animEffect filter="wipe(left)" transition="out">
                                      <p:cBhvr>
                                        <p:cTn id="19" dur="500" fill="hold"/>
                                        <p:tgtEl>
                                          <p:spTgt spid="152"/>
                                        </p:tgtEl>
                                      </p:cBhvr>
                                    </p:animEffect>
                                    <p:set>
                                      <p:cBhvr>
                                        <p:cTn id="20" fill="hold">
                                          <p:stCondLst>
                                            <p:cond delay="499"/>
                                          </p:stCondLst>
                                        </p:cTn>
                                        <p:tgtEl>
                                          <p:spTgt spid="152"/>
                                        </p:tgtEl>
                                        <p:attrNameLst>
                                          <p:attrName>style.visibility</p:attrName>
                                        </p:attrNameLst>
                                      </p:cBhvr>
                                      <p:to>
                                        <p:strVal val="hidden"/>
                                      </p:to>
                                    </p:set>
                                  </p:childTnLst>
                                </p:cTn>
                              </p:par>
                            </p:childTnLst>
                          </p:cTn>
                        </p:par>
                        <p:par>
                          <p:cTn id="21" fill="hold">
                            <p:stCondLst>
                              <p:cond delay="500"/>
                            </p:stCondLst>
                            <p:childTnLst>
                              <p:par>
                                <p:cTn id="22" presetClass="entr" nodeType="afterEffect" presetSubtype="0" presetID="1" grpId="5" fill="hold">
                                  <p:stCondLst>
                                    <p:cond delay="0"/>
                                  </p:stCondLst>
                                  <p:iterate type="lt" backwards="0">
                                    <p:tmAbs val="100"/>
                                  </p:iterate>
                                  <p:childTnLst>
                                    <p:set>
                                      <p:cBhvr>
                                        <p:cTn id="23" fill="hold"/>
                                        <p:tgtEl>
                                          <p:spTgt spid="1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xit" nodeType="clickEffect" presetSubtype="8" presetID="22" grpId="6" fill="hold">
                                  <p:stCondLst>
                                    <p:cond delay="0"/>
                                  </p:stCondLst>
                                  <p:iterate type="el" backwards="0">
                                    <p:tmAbs val="0"/>
                                  </p:iterate>
                                  <p:childTnLst>
                                    <p:animEffect filter="wipe(left)" transition="out">
                                      <p:cBhvr>
                                        <p:cTn id="27" dur="500" fill="hold"/>
                                        <p:tgtEl>
                                          <p:spTgt spid="156"/>
                                        </p:tgtEl>
                                      </p:cBhvr>
                                    </p:animEffect>
                                    <p:set>
                                      <p:cBhvr>
                                        <p:cTn id="28" fill="hold">
                                          <p:stCondLst>
                                            <p:cond delay="499"/>
                                          </p:stCondLst>
                                        </p:cTn>
                                        <p:tgtEl>
                                          <p:spTgt spid="156"/>
                                        </p:tgtEl>
                                        <p:attrNameLst>
                                          <p:attrName>style.visibility</p:attrName>
                                        </p:attrNameLst>
                                      </p:cBhvr>
                                      <p:to>
                                        <p:strVal val="hidden"/>
                                      </p:to>
                                    </p:set>
                                  </p:childTnLst>
                                </p:cTn>
                              </p:par>
                            </p:childTnLst>
                          </p:cTn>
                        </p:par>
                        <p:par>
                          <p:cTn id="29" fill="hold">
                            <p:stCondLst>
                              <p:cond delay="500"/>
                            </p:stCondLst>
                            <p:childTnLst>
                              <p:par>
                                <p:cTn id="30" presetClass="entr" nodeType="afterEffect" presetSubtype="0" presetID="1" grpId="7" fill="hold">
                                  <p:stCondLst>
                                    <p:cond delay="0"/>
                                  </p:stCondLst>
                                  <p:iterate type="lt" backwards="0">
                                    <p:tmAbs val="100"/>
                                  </p:iterate>
                                  <p:childTnLst>
                                    <p:set>
                                      <p:cBhvr>
                                        <p:cTn id="31" fill="hold"/>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5"/>
      <p:bldP build="whole" bldLvl="1" animBg="1" rev="0" advAuto="0" spid="156" grpId="6"/>
      <p:bldP build="whole" bldLvl="1" animBg="1" rev="0" advAuto="0" spid="152" grpId="1"/>
      <p:bldP build="whole" bldLvl="1" animBg="1" rev="0" advAuto="0" spid="155" grpId="7"/>
      <p:bldP build="whole" bldLvl="1" animBg="1" rev="0" advAuto="0" spid="154" grpId="3"/>
      <p:bldP build="whole" bldLvl="1" animBg="1" rev="0" advAuto="0" spid="152" grpId="4"/>
      <p:bldP build="whole" bldLvl="1" animBg="1" rev="0" advAuto="0" spid="153"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IMG_4123.PNG" descr="IMG_4123.PNG"/>
          <p:cNvPicPr>
            <a:picLocks noChangeAspect="1"/>
          </p:cNvPicPr>
          <p:nvPr/>
        </p:nvPicPr>
        <p:blipFill>
          <a:blip r:embed="rId2">
            <a:extLst/>
          </a:blip>
          <a:stretch>
            <a:fillRect/>
          </a:stretch>
        </p:blipFill>
        <p:spPr>
          <a:xfrm>
            <a:off x="0" y="369004"/>
            <a:ext cx="24384001" cy="12977992"/>
          </a:xfrm>
          <a:prstGeom prst="rect">
            <a:avLst/>
          </a:prstGeom>
          <a:ln w="12700">
            <a:miter lim="400000"/>
          </a:ln>
        </p:spPr>
      </p:pic>
      <p:sp>
        <p:nvSpPr>
          <p:cNvPr id="159" name="线条"/>
          <p:cNvSpPr/>
          <p:nvPr/>
        </p:nvSpPr>
        <p:spPr>
          <a:xfrm>
            <a:off x="5474251" y="2906892"/>
            <a:ext cx="4041779"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60" name="矩形"/>
          <p:cNvSpPr/>
          <p:nvPr/>
        </p:nvSpPr>
        <p:spPr>
          <a:xfrm>
            <a:off x="4174229" y="2575893"/>
            <a:ext cx="1270001" cy="661998"/>
          </a:xfrm>
          <a:prstGeom prst="rect">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1" name="矩形"/>
          <p:cNvSpPr/>
          <p:nvPr/>
        </p:nvSpPr>
        <p:spPr>
          <a:xfrm>
            <a:off x="4174229" y="3334109"/>
            <a:ext cx="2632844" cy="901951"/>
          </a:xfrm>
          <a:prstGeom prst="rect">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2" name="矩形"/>
          <p:cNvSpPr/>
          <p:nvPr/>
        </p:nvSpPr>
        <p:spPr>
          <a:xfrm>
            <a:off x="4174229" y="4326586"/>
            <a:ext cx="3098801" cy="3297010"/>
          </a:xfrm>
          <a:prstGeom prst="rect">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3" name="矩形"/>
          <p:cNvSpPr/>
          <p:nvPr/>
        </p:nvSpPr>
        <p:spPr>
          <a:xfrm>
            <a:off x="4174229" y="7714122"/>
            <a:ext cx="2726723" cy="661998"/>
          </a:xfrm>
          <a:prstGeom prst="rect">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4" name="矩形"/>
          <p:cNvSpPr/>
          <p:nvPr/>
        </p:nvSpPr>
        <p:spPr>
          <a:xfrm>
            <a:off x="4174229" y="8459668"/>
            <a:ext cx="6850628" cy="901951"/>
          </a:xfrm>
          <a:prstGeom prst="rect">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5" name="矩形"/>
          <p:cNvSpPr/>
          <p:nvPr/>
        </p:nvSpPr>
        <p:spPr>
          <a:xfrm>
            <a:off x="4418234" y="9438423"/>
            <a:ext cx="5012266" cy="2204736"/>
          </a:xfrm>
          <a:prstGeom prst="rect">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6" name="矩形"/>
          <p:cNvSpPr/>
          <p:nvPr/>
        </p:nvSpPr>
        <p:spPr>
          <a:xfrm>
            <a:off x="4174229" y="11946349"/>
            <a:ext cx="2726723" cy="661997"/>
          </a:xfrm>
          <a:prstGeom prst="rect">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7" name="Number"/>
          <p:cNvSpPr txBox="1"/>
          <p:nvPr/>
        </p:nvSpPr>
        <p:spPr>
          <a:xfrm>
            <a:off x="9516748" y="2552310"/>
            <a:ext cx="205181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pPr/>
            <a:r>
              <a:t>Number</a:t>
            </a:r>
          </a:p>
        </p:txBody>
      </p:sp>
      <p:sp>
        <p:nvSpPr>
          <p:cNvPr id="168" name="线条"/>
          <p:cNvSpPr/>
          <p:nvPr/>
        </p:nvSpPr>
        <p:spPr>
          <a:xfrm>
            <a:off x="6818111" y="3785084"/>
            <a:ext cx="4041779"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69" name="Calculation"/>
          <p:cNvSpPr txBox="1"/>
          <p:nvPr/>
        </p:nvSpPr>
        <p:spPr>
          <a:xfrm>
            <a:off x="10864849" y="3430502"/>
            <a:ext cx="285038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pPr/>
            <a:r>
              <a:t>Calculation</a:t>
            </a:r>
          </a:p>
        </p:txBody>
      </p:sp>
      <p:sp>
        <p:nvSpPr>
          <p:cNvPr id="170" name="线条"/>
          <p:cNvSpPr/>
          <p:nvPr/>
        </p:nvSpPr>
        <p:spPr>
          <a:xfrm>
            <a:off x="7306594" y="5975091"/>
            <a:ext cx="3670302"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71" name="Comparison"/>
          <p:cNvSpPr txBox="1"/>
          <p:nvPr/>
        </p:nvSpPr>
        <p:spPr>
          <a:xfrm>
            <a:off x="11009254" y="5620508"/>
            <a:ext cx="3076449"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pPr/>
            <a:r>
              <a:t>Comparison</a:t>
            </a:r>
          </a:p>
        </p:txBody>
      </p:sp>
      <p:sp>
        <p:nvSpPr>
          <p:cNvPr id="172" name="线条"/>
          <p:cNvSpPr/>
          <p:nvPr/>
        </p:nvSpPr>
        <p:spPr>
          <a:xfrm>
            <a:off x="6935116" y="8045120"/>
            <a:ext cx="4041780"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73" name="Data rounding"/>
          <p:cNvSpPr txBox="1"/>
          <p:nvPr/>
        </p:nvSpPr>
        <p:spPr>
          <a:xfrm>
            <a:off x="11024416" y="7690538"/>
            <a:ext cx="354838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pPr/>
            <a:r>
              <a:t>Data rounding</a:t>
            </a:r>
          </a:p>
        </p:txBody>
      </p:sp>
      <p:sp>
        <p:nvSpPr>
          <p:cNvPr id="174" name="线条"/>
          <p:cNvSpPr/>
          <p:nvPr/>
        </p:nvSpPr>
        <p:spPr>
          <a:xfrm>
            <a:off x="11036080" y="8910643"/>
            <a:ext cx="3670301"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75" name="Random number"/>
          <p:cNvSpPr txBox="1"/>
          <p:nvPr/>
        </p:nvSpPr>
        <p:spPr>
          <a:xfrm>
            <a:off x="14772719" y="8556061"/>
            <a:ext cx="415848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pPr/>
            <a:r>
              <a:t>Random number</a:t>
            </a:r>
          </a:p>
        </p:txBody>
      </p:sp>
      <p:sp>
        <p:nvSpPr>
          <p:cNvPr id="176" name="线条"/>
          <p:cNvSpPr/>
          <p:nvPr/>
        </p:nvSpPr>
        <p:spPr>
          <a:xfrm>
            <a:off x="9411154" y="10540790"/>
            <a:ext cx="2946410"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77" name="Create, initiate and change of variables"/>
          <p:cNvSpPr txBox="1"/>
          <p:nvPr/>
        </p:nvSpPr>
        <p:spPr>
          <a:xfrm>
            <a:off x="12382049" y="10186208"/>
            <a:ext cx="95676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pPr/>
            <a:r>
              <a:t>Create, initiate and change of variables</a:t>
            </a:r>
          </a:p>
        </p:txBody>
      </p:sp>
      <p:sp>
        <p:nvSpPr>
          <p:cNvPr id="178" name="线条"/>
          <p:cNvSpPr/>
          <p:nvPr/>
        </p:nvSpPr>
        <p:spPr>
          <a:xfrm>
            <a:off x="6897130" y="12305157"/>
            <a:ext cx="3162301"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79" name="Variable (to be used in other codes)"/>
          <p:cNvSpPr txBox="1"/>
          <p:nvPr/>
        </p:nvSpPr>
        <p:spPr>
          <a:xfrm>
            <a:off x="10077450" y="11935464"/>
            <a:ext cx="865530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pPr/>
            <a:r>
              <a:t>Variable (to be used in other codes)</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wipe(left)" transition="in">
                                      <p:cBhvr>
                                        <p:cTn id="7" dur="1000"/>
                                        <p:tgtEl>
                                          <p:spTgt spid="160"/>
                                        </p:tgtEl>
                                      </p:cBhvr>
                                    </p:animEffect>
                                  </p:childTnLst>
                                </p:cTn>
                              </p:par>
                            </p:childTnLst>
                          </p:cTn>
                        </p:par>
                        <p:par>
                          <p:cTn id="8" fill="hold">
                            <p:stCondLst>
                              <p:cond delay="1000"/>
                            </p:stCondLst>
                            <p:childTnLst>
                              <p:par>
                                <p:cTn id="9" presetClass="entr" nodeType="afterEffect" presetSubtype="8" presetID="22" grpId="2" fill="hold">
                                  <p:stCondLst>
                                    <p:cond delay="0"/>
                                  </p:stCondLst>
                                  <p:iterate type="el" backwards="0">
                                    <p:tmAbs val="0"/>
                                  </p:iterate>
                                  <p:childTnLst>
                                    <p:set>
                                      <p:cBhvr>
                                        <p:cTn id="10" fill="hold"/>
                                        <p:tgtEl>
                                          <p:spTgt spid="159"/>
                                        </p:tgtEl>
                                        <p:attrNameLst>
                                          <p:attrName>style.visibility</p:attrName>
                                        </p:attrNameLst>
                                      </p:cBhvr>
                                      <p:to>
                                        <p:strVal val="visible"/>
                                      </p:to>
                                    </p:set>
                                    <p:animEffect filter="wipe(left)" transition="in">
                                      <p:cBhvr>
                                        <p:cTn id="11" dur="1000"/>
                                        <p:tgtEl>
                                          <p:spTgt spid="159"/>
                                        </p:tgtEl>
                                      </p:cBhvr>
                                    </p:animEffect>
                                  </p:childTnLst>
                                </p:cTn>
                              </p:par>
                            </p:childTnLst>
                          </p:cTn>
                        </p:par>
                        <p:par>
                          <p:cTn id="12" fill="hold">
                            <p:stCondLst>
                              <p:cond delay="2000"/>
                            </p:stCondLst>
                            <p:childTnLst>
                              <p:par>
                                <p:cTn id="13" presetClass="entr" nodeType="afterEffect" presetSubtype="8" presetID="22" grpId="3" fill="hold">
                                  <p:stCondLst>
                                    <p:cond delay="0"/>
                                  </p:stCondLst>
                                  <p:iterate type="el" backwards="0">
                                    <p:tmAbs val="0"/>
                                  </p:iterate>
                                  <p:childTnLst>
                                    <p:set>
                                      <p:cBhvr>
                                        <p:cTn id="14" fill="hold"/>
                                        <p:tgtEl>
                                          <p:spTgt spid="167"/>
                                        </p:tgtEl>
                                        <p:attrNameLst>
                                          <p:attrName>style.visibility</p:attrName>
                                        </p:attrNameLst>
                                      </p:cBhvr>
                                      <p:to>
                                        <p:strVal val="visible"/>
                                      </p:to>
                                    </p:set>
                                    <p:animEffect filter="wipe(left)" transition="in">
                                      <p:cBhvr>
                                        <p:cTn id="15" dur="1000"/>
                                        <p:tgtEl>
                                          <p:spTgt spid="167"/>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161"/>
                                        </p:tgtEl>
                                        <p:attrNameLst>
                                          <p:attrName>style.visibility</p:attrName>
                                        </p:attrNameLst>
                                      </p:cBhvr>
                                      <p:to>
                                        <p:strVal val="visible"/>
                                      </p:to>
                                    </p:set>
                                    <p:animEffect filter="wipe(left)" transition="in">
                                      <p:cBhvr>
                                        <p:cTn id="20" dur="1000"/>
                                        <p:tgtEl>
                                          <p:spTgt spid="161"/>
                                        </p:tgtEl>
                                      </p:cBhvr>
                                    </p:animEffect>
                                  </p:childTnLst>
                                </p:cTn>
                              </p:par>
                            </p:childTnLst>
                          </p:cTn>
                        </p:par>
                        <p:par>
                          <p:cTn id="21" fill="hold">
                            <p:stCondLst>
                              <p:cond delay="1000"/>
                            </p:stCondLst>
                            <p:childTnLst>
                              <p:par>
                                <p:cTn id="22" presetClass="entr" nodeType="afterEffect" presetSubtype="8" presetID="22" grpId="5" fill="hold">
                                  <p:stCondLst>
                                    <p:cond delay="0"/>
                                  </p:stCondLst>
                                  <p:iterate type="el" backwards="0">
                                    <p:tmAbs val="0"/>
                                  </p:iterate>
                                  <p:childTnLst>
                                    <p:set>
                                      <p:cBhvr>
                                        <p:cTn id="23" fill="hold"/>
                                        <p:tgtEl>
                                          <p:spTgt spid="168"/>
                                        </p:tgtEl>
                                        <p:attrNameLst>
                                          <p:attrName>style.visibility</p:attrName>
                                        </p:attrNameLst>
                                      </p:cBhvr>
                                      <p:to>
                                        <p:strVal val="visible"/>
                                      </p:to>
                                    </p:set>
                                    <p:animEffect filter="wipe(left)" transition="in">
                                      <p:cBhvr>
                                        <p:cTn id="24" dur="1000"/>
                                        <p:tgtEl>
                                          <p:spTgt spid="168"/>
                                        </p:tgtEl>
                                      </p:cBhvr>
                                    </p:animEffect>
                                  </p:childTnLst>
                                </p:cTn>
                              </p:par>
                            </p:childTnLst>
                          </p:cTn>
                        </p:par>
                        <p:par>
                          <p:cTn id="25" fill="hold">
                            <p:stCondLst>
                              <p:cond delay="2000"/>
                            </p:stCondLst>
                            <p:childTnLst>
                              <p:par>
                                <p:cTn id="26" presetClass="entr" nodeType="afterEffect" presetSubtype="8" presetID="22" grpId="6" fill="hold">
                                  <p:stCondLst>
                                    <p:cond delay="0"/>
                                  </p:stCondLst>
                                  <p:iterate type="el" backwards="0">
                                    <p:tmAbs val="0"/>
                                  </p:iterate>
                                  <p:childTnLst>
                                    <p:set>
                                      <p:cBhvr>
                                        <p:cTn id="27" fill="hold"/>
                                        <p:tgtEl>
                                          <p:spTgt spid="169"/>
                                        </p:tgtEl>
                                        <p:attrNameLst>
                                          <p:attrName>style.visibility</p:attrName>
                                        </p:attrNameLst>
                                      </p:cBhvr>
                                      <p:to>
                                        <p:strVal val="visible"/>
                                      </p:to>
                                    </p:set>
                                    <p:animEffect filter="wipe(left)" transition="in">
                                      <p:cBhvr>
                                        <p:cTn id="28" dur="1000"/>
                                        <p:tgtEl>
                                          <p:spTgt spid="169"/>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7" fill="hold">
                                  <p:stCondLst>
                                    <p:cond delay="0"/>
                                  </p:stCondLst>
                                  <p:iterate type="el" backwards="0">
                                    <p:tmAbs val="0"/>
                                  </p:iterate>
                                  <p:childTnLst>
                                    <p:set>
                                      <p:cBhvr>
                                        <p:cTn id="32" fill="hold"/>
                                        <p:tgtEl>
                                          <p:spTgt spid="162"/>
                                        </p:tgtEl>
                                        <p:attrNameLst>
                                          <p:attrName>style.visibility</p:attrName>
                                        </p:attrNameLst>
                                      </p:cBhvr>
                                      <p:to>
                                        <p:strVal val="visible"/>
                                      </p:to>
                                    </p:set>
                                    <p:animEffect filter="wipe(left)" transition="in">
                                      <p:cBhvr>
                                        <p:cTn id="33" dur="1000"/>
                                        <p:tgtEl>
                                          <p:spTgt spid="162"/>
                                        </p:tgtEl>
                                      </p:cBhvr>
                                    </p:animEffect>
                                  </p:childTnLst>
                                </p:cTn>
                              </p:par>
                            </p:childTnLst>
                          </p:cTn>
                        </p:par>
                        <p:par>
                          <p:cTn id="34" fill="hold">
                            <p:stCondLst>
                              <p:cond delay="1000"/>
                            </p:stCondLst>
                            <p:childTnLst>
                              <p:par>
                                <p:cTn id="35" presetClass="entr" nodeType="afterEffect" presetSubtype="8" presetID="22" grpId="8" fill="hold">
                                  <p:stCondLst>
                                    <p:cond delay="0"/>
                                  </p:stCondLst>
                                  <p:iterate type="el" backwards="0">
                                    <p:tmAbs val="0"/>
                                  </p:iterate>
                                  <p:childTnLst>
                                    <p:set>
                                      <p:cBhvr>
                                        <p:cTn id="36" fill="hold"/>
                                        <p:tgtEl>
                                          <p:spTgt spid="170"/>
                                        </p:tgtEl>
                                        <p:attrNameLst>
                                          <p:attrName>style.visibility</p:attrName>
                                        </p:attrNameLst>
                                      </p:cBhvr>
                                      <p:to>
                                        <p:strVal val="visible"/>
                                      </p:to>
                                    </p:set>
                                    <p:animEffect filter="wipe(left)" transition="in">
                                      <p:cBhvr>
                                        <p:cTn id="37" dur="1000"/>
                                        <p:tgtEl>
                                          <p:spTgt spid="170"/>
                                        </p:tgtEl>
                                      </p:cBhvr>
                                    </p:animEffect>
                                  </p:childTnLst>
                                </p:cTn>
                              </p:par>
                            </p:childTnLst>
                          </p:cTn>
                        </p:par>
                        <p:par>
                          <p:cTn id="38" fill="hold">
                            <p:stCondLst>
                              <p:cond delay="2000"/>
                            </p:stCondLst>
                            <p:childTnLst>
                              <p:par>
                                <p:cTn id="39" presetClass="entr" nodeType="afterEffect" presetSubtype="8" presetID="22" grpId="9" fill="hold">
                                  <p:stCondLst>
                                    <p:cond delay="0"/>
                                  </p:stCondLst>
                                  <p:iterate type="el" backwards="0">
                                    <p:tmAbs val="0"/>
                                  </p:iterate>
                                  <p:childTnLst>
                                    <p:set>
                                      <p:cBhvr>
                                        <p:cTn id="40" fill="hold"/>
                                        <p:tgtEl>
                                          <p:spTgt spid="171"/>
                                        </p:tgtEl>
                                        <p:attrNameLst>
                                          <p:attrName>style.visibility</p:attrName>
                                        </p:attrNameLst>
                                      </p:cBhvr>
                                      <p:to>
                                        <p:strVal val="visible"/>
                                      </p:to>
                                    </p:set>
                                    <p:animEffect filter="wipe(left)" transition="in">
                                      <p:cBhvr>
                                        <p:cTn id="41" dur="1000"/>
                                        <p:tgtEl>
                                          <p:spTgt spid="171"/>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22" grpId="10" fill="hold">
                                  <p:stCondLst>
                                    <p:cond delay="0"/>
                                  </p:stCondLst>
                                  <p:iterate type="el" backwards="0">
                                    <p:tmAbs val="0"/>
                                  </p:iterate>
                                  <p:childTnLst>
                                    <p:set>
                                      <p:cBhvr>
                                        <p:cTn id="45" fill="hold"/>
                                        <p:tgtEl>
                                          <p:spTgt spid="163"/>
                                        </p:tgtEl>
                                        <p:attrNameLst>
                                          <p:attrName>style.visibility</p:attrName>
                                        </p:attrNameLst>
                                      </p:cBhvr>
                                      <p:to>
                                        <p:strVal val="visible"/>
                                      </p:to>
                                    </p:set>
                                    <p:animEffect filter="wipe(left)" transition="in">
                                      <p:cBhvr>
                                        <p:cTn id="46" dur="1000"/>
                                        <p:tgtEl>
                                          <p:spTgt spid="163"/>
                                        </p:tgtEl>
                                      </p:cBhvr>
                                    </p:animEffect>
                                  </p:childTnLst>
                                </p:cTn>
                              </p:par>
                            </p:childTnLst>
                          </p:cTn>
                        </p:par>
                        <p:par>
                          <p:cTn id="47" fill="hold">
                            <p:stCondLst>
                              <p:cond delay="1000"/>
                            </p:stCondLst>
                            <p:childTnLst>
                              <p:par>
                                <p:cTn id="48" presetClass="entr" nodeType="afterEffect" presetSubtype="8" presetID="22" grpId="11" fill="hold">
                                  <p:stCondLst>
                                    <p:cond delay="0"/>
                                  </p:stCondLst>
                                  <p:iterate type="el" backwards="0">
                                    <p:tmAbs val="0"/>
                                  </p:iterate>
                                  <p:childTnLst>
                                    <p:set>
                                      <p:cBhvr>
                                        <p:cTn id="49" fill="hold"/>
                                        <p:tgtEl>
                                          <p:spTgt spid="172"/>
                                        </p:tgtEl>
                                        <p:attrNameLst>
                                          <p:attrName>style.visibility</p:attrName>
                                        </p:attrNameLst>
                                      </p:cBhvr>
                                      <p:to>
                                        <p:strVal val="visible"/>
                                      </p:to>
                                    </p:set>
                                    <p:animEffect filter="wipe(left)" transition="in">
                                      <p:cBhvr>
                                        <p:cTn id="50" dur="1000"/>
                                        <p:tgtEl>
                                          <p:spTgt spid="172"/>
                                        </p:tgtEl>
                                      </p:cBhvr>
                                    </p:animEffect>
                                  </p:childTnLst>
                                </p:cTn>
                              </p:par>
                            </p:childTnLst>
                          </p:cTn>
                        </p:par>
                        <p:par>
                          <p:cTn id="51" fill="hold">
                            <p:stCondLst>
                              <p:cond delay="2000"/>
                            </p:stCondLst>
                            <p:childTnLst>
                              <p:par>
                                <p:cTn id="52" presetClass="entr" nodeType="afterEffect" presetSubtype="8" presetID="22" grpId="12" fill="hold">
                                  <p:stCondLst>
                                    <p:cond delay="0"/>
                                  </p:stCondLst>
                                  <p:iterate type="el" backwards="0">
                                    <p:tmAbs val="0"/>
                                  </p:iterate>
                                  <p:childTnLst>
                                    <p:set>
                                      <p:cBhvr>
                                        <p:cTn id="53" fill="hold"/>
                                        <p:tgtEl>
                                          <p:spTgt spid="173"/>
                                        </p:tgtEl>
                                        <p:attrNameLst>
                                          <p:attrName>style.visibility</p:attrName>
                                        </p:attrNameLst>
                                      </p:cBhvr>
                                      <p:to>
                                        <p:strVal val="visible"/>
                                      </p:to>
                                    </p:set>
                                    <p:animEffect filter="wipe(left)" transition="in">
                                      <p:cBhvr>
                                        <p:cTn id="54" dur="1000"/>
                                        <p:tgtEl>
                                          <p:spTgt spid="173"/>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22" grpId="13" fill="hold">
                                  <p:stCondLst>
                                    <p:cond delay="0"/>
                                  </p:stCondLst>
                                  <p:iterate type="el" backwards="0">
                                    <p:tmAbs val="0"/>
                                  </p:iterate>
                                  <p:childTnLst>
                                    <p:set>
                                      <p:cBhvr>
                                        <p:cTn id="58" fill="hold"/>
                                        <p:tgtEl>
                                          <p:spTgt spid="164"/>
                                        </p:tgtEl>
                                        <p:attrNameLst>
                                          <p:attrName>style.visibility</p:attrName>
                                        </p:attrNameLst>
                                      </p:cBhvr>
                                      <p:to>
                                        <p:strVal val="visible"/>
                                      </p:to>
                                    </p:set>
                                    <p:animEffect filter="wipe(left)" transition="in">
                                      <p:cBhvr>
                                        <p:cTn id="59" dur="1000"/>
                                        <p:tgtEl>
                                          <p:spTgt spid="164"/>
                                        </p:tgtEl>
                                      </p:cBhvr>
                                    </p:animEffect>
                                  </p:childTnLst>
                                </p:cTn>
                              </p:par>
                            </p:childTnLst>
                          </p:cTn>
                        </p:par>
                        <p:par>
                          <p:cTn id="60" fill="hold">
                            <p:stCondLst>
                              <p:cond delay="1000"/>
                            </p:stCondLst>
                            <p:childTnLst>
                              <p:par>
                                <p:cTn id="61" presetClass="entr" nodeType="afterEffect" presetSubtype="8" presetID="22" grpId="14" fill="hold">
                                  <p:stCondLst>
                                    <p:cond delay="0"/>
                                  </p:stCondLst>
                                  <p:iterate type="el" backwards="0">
                                    <p:tmAbs val="0"/>
                                  </p:iterate>
                                  <p:childTnLst>
                                    <p:set>
                                      <p:cBhvr>
                                        <p:cTn id="62" fill="hold"/>
                                        <p:tgtEl>
                                          <p:spTgt spid="174"/>
                                        </p:tgtEl>
                                        <p:attrNameLst>
                                          <p:attrName>style.visibility</p:attrName>
                                        </p:attrNameLst>
                                      </p:cBhvr>
                                      <p:to>
                                        <p:strVal val="visible"/>
                                      </p:to>
                                    </p:set>
                                    <p:animEffect filter="wipe(left)" transition="in">
                                      <p:cBhvr>
                                        <p:cTn id="63" dur="1000"/>
                                        <p:tgtEl>
                                          <p:spTgt spid="174"/>
                                        </p:tgtEl>
                                      </p:cBhvr>
                                    </p:animEffect>
                                  </p:childTnLst>
                                </p:cTn>
                              </p:par>
                            </p:childTnLst>
                          </p:cTn>
                        </p:par>
                        <p:par>
                          <p:cTn id="64" fill="hold">
                            <p:stCondLst>
                              <p:cond delay="2000"/>
                            </p:stCondLst>
                            <p:childTnLst>
                              <p:par>
                                <p:cTn id="65" presetClass="entr" nodeType="afterEffect" presetSubtype="8" presetID="22" grpId="15" fill="hold">
                                  <p:stCondLst>
                                    <p:cond delay="0"/>
                                  </p:stCondLst>
                                  <p:iterate type="el" backwards="0">
                                    <p:tmAbs val="0"/>
                                  </p:iterate>
                                  <p:childTnLst>
                                    <p:set>
                                      <p:cBhvr>
                                        <p:cTn id="66" fill="hold"/>
                                        <p:tgtEl>
                                          <p:spTgt spid="175"/>
                                        </p:tgtEl>
                                        <p:attrNameLst>
                                          <p:attrName>style.visibility</p:attrName>
                                        </p:attrNameLst>
                                      </p:cBhvr>
                                      <p:to>
                                        <p:strVal val="visible"/>
                                      </p:to>
                                    </p:set>
                                    <p:animEffect filter="wipe(left)" transition="in">
                                      <p:cBhvr>
                                        <p:cTn id="67" dur="1000"/>
                                        <p:tgtEl>
                                          <p:spTgt spid="175"/>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8" presetID="22" grpId="16" fill="hold">
                                  <p:stCondLst>
                                    <p:cond delay="0"/>
                                  </p:stCondLst>
                                  <p:iterate type="el" backwards="0">
                                    <p:tmAbs val="0"/>
                                  </p:iterate>
                                  <p:childTnLst>
                                    <p:set>
                                      <p:cBhvr>
                                        <p:cTn id="71" fill="hold"/>
                                        <p:tgtEl>
                                          <p:spTgt spid="165"/>
                                        </p:tgtEl>
                                        <p:attrNameLst>
                                          <p:attrName>style.visibility</p:attrName>
                                        </p:attrNameLst>
                                      </p:cBhvr>
                                      <p:to>
                                        <p:strVal val="visible"/>
                                      </p:to>
                                    </p:set>
                                    <p:animEffect filter="wipe(left)" transition="in">
                                      <p:cBhvr>
                                        <p:cTn id="72" dur="1000"/>
                                        <p:tgtEl>
                                          <p:spTgt spid="165"/>
                                        </p:tgtEl>
                                      </p:cBhvr>
                                    </p:animEffect>
                                  </p:childTnLst>
                                </p:cTn>
                              </p:par>
                            </p:childTnLst>
                          </p:cTn>
                        </p:par>
                        <p:par>
                          <p:cTn id="73" fill="hold">
                            <p:stCondLst>
                              <p:cond delay="1000"/>
                            </p:stCondLst>
                            <p:childTnLst>
                              <p:par>
                                <p:cTn id="74" presetClass="entr" nodeType="afterEffect" presetSubtype="8" presetID="22" grpId="17" fill="hold">
                                  <p:stCondLst>
                                    <p:cond delay="0"/>
                                  </p:stCondLst>
                                  <p:iterate type="el" backwards="0">
                                    <p:tmAbs val="0"/>
                                  </p:iterate>
                                  <p:childTnLst>
                                    <p:set>
                                      <p:cBhvr>
                                        <p:cTn id="75" fill="hold"/>
                                        <p:tgtEl>
                                          <p:spTgt spid="176"/>
                                        </p:tgtEl>
                                        <p:attrNameLst>
                                          <p:attrName>style.visibility</p:attrName>
                                        </p:attrNameLst>
                                      </p:cBhvr>
                                      <p:to>
                                        <p:strVal val="visible"/>
                                      </p:to>
                                    </p:set>
                                    <p:animEffect filter="wipe(left)" transition="in">
                                      <p:cBhvr>
                                        <p:cTn id="76" dur="1000"/>
                                        <p:tgtEl>
                                          <p:spTgt spid="176"/>
                                        </p:tgtEl>
                                      </p:cBhvr>
                                    </p:animEffect>
                                  </p:childTnLst>
                                </p:cTn>
                              </p:par>
                            </p:childTnLst>
                          </p:cTn>
                        </p:par>
                        <p:par>
                          <p:cTn id="77" fill="hold">
                            <p:stCondLst>
                              <p:cond delay="2000"/>
                            </p:stCondLst>
                            <p:childTnLst>
                              <p:par>
                                <p:cTn id="78" presetClass="entr" nodeType="afterEffect" presetSubtype="8" presetID="22" grpId="18" fill="hold">
                                  <p:stCondLst>
                                    <p:cond delay="0"/>
                                  </p:stCondLst>
                                  <p:iterate type="el" backwards="0">
                                    <p:tmAbs val="0"/>
                                  </p:iterate>
                                  <p:childTnLst>
                                    <p:set>
                                      <p:cBhvr>
                                        <p:cTn id="79" fill="hold"/>
                                        <p:tgtEl>
                                          <p:spTgt spid="177"/>
                                        </p:tgtEl>
                                        <p:attrNameLst>
                                          <p:attrName>style.visibility</p:attrName>
                                        </p:attrNameLst>
                                      </p:cBhvr>
                                      <p:to>
                                        <p:strVal val="visible"/>
                                      </p:to>
                                    </p:set>
                                    <p:animEffect filter="wipe(left)" transition="in">
                                      <p:cBhvr>
                                        <p:cTn id="80" dur="1000"/>
                                        <p:tgtEl>
                                          <p:spTgt spid="177"/>
                                        </p:tgtEl>
                                      </p:cBhvr>
                                    </p:animEffec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8" presetID="22" grpId="19" fill="hold">
                                  <p:stCondLst>
                                    <p:cond delay="0"/>
                                  </p:stCondLst>
                                  <p:iterate type="el" backwards="0">
                                    <p:tmAbs val="0"/>
                                  </p:iterate>
                                  <p:childTnLst>
                                    <p:set>
                                      <p:cBhvr>
                                        <p:cTn id="84" fill="hold"/>
                                        <p:tgtEl>
                                          <p:spTgt spid="166"/>
                                        </p:tgtEl>
                                        <p:attrNameLst>
                                          <p:attrName>style.visibility</p:attrName>
                                        </p:attrNameLst>
                                      </p:cBhvr>
                                      <p:to>
                                        <p:strVal val="visible"/>
                                      </p:to>
                                    </p:set>
                                    <p:animEffect filter="wipe(left)" transition="in">
                                      <p:cBhvr>
                                        <p:cTn id="85" dur="1000"/>
                                        <p:tgtEl>
                                          <p:spTgt spid="166"/>
                                        </p:tgtEl>
                                      </p:cBhvr>
                                    </p:animEffect>
                                  </p:childTnLst>
                                </p:cTn>
                              </p:par>
                            </p:childTnLst>
                          </p:cTn>
                        </p:par>
                        <p:par>
                          <p:cTn id="86" fill="hold">
                            <p:stCondLst>
                              <p:cond delay="1000"/>
                            </p:stCondLst>
                            <p:childTnLst>
                              <p:par>
                                <p:cTn id="87" presetClass="entr" nodeType="afterEffect" presetSubtype="8" presetID="22" grpId="20" fill="hold">
                                  <p:stCondLst>
                                    <p:cond delay="0"/>
                                  </p:stCondLst>
                                  <p:iterate type="el" backwards="0">
                                    <p:tmAbs val="0"/>
                                  </p:iterate>
                                  <p:childTnLst>
                                    <p:set>
                                      <p:cBhvr>
                                        <p:cTn id="88" fill="hold"/>
                                        <p:tgtEl>
                                          <p:spTgt spid="178"/>
                                        </p:tgtEl>
                                        <p:attrNameLst>
                                          <p:attrName>style.visibility</p:attrName>
                                        </p:attrNameLst>
                                      </p:cBhvr>
                                      <p:to>
                                        <p:strVal val="visible"/>
                                      </p:to>
                                    </p:set>
                                    <p:animEffect filter="wipe(left)" transition="in">
                                      <p:cBhvr>
                                        <p:cTn id="89" dur="1000"/>
                                        <p:tgtEl>
                                          <p:spTgt spid="178"/>
                                        </p:tgtEl>
                                      </p:cBhvr>
                                    </p:animEffect>
                                  </p:childTnLst>
                                </p:cTn>
                              </p:par>
                            </p:childTnLst>
                          </p:cTn>
                        </p:par>
                        <p:par>
                          <p:cTn id="90" fill="hold">
                            <p:stCondLst>
                              <p:cond delay="2000"/>
                            </p:stCondLst>
                            <p:childTnLst>
                              <p:par>
                                <p:cTn id="91" presetClass="entr" nodeType="afterEffect" presetSubtype="8" presetID="22" grpId="21" fill="hold">
                                  <p:stCondLst>
                                    <p:cond delay="0"/>
                                  </p:stCondLst>
                                  <p:iterate type="el" backwards="0">
                                    <p:tmAbs val="0"/>
                                  </p:iterate>
                                  <p:childTnLst>
                                    <p:set>
                                      <p:cBhvr>
                                        <p:cTn id="92" fill="hold"/>
                                        <p:tgtEl>
                                          <p:spTgt spid="179"/>
                                        </p:tgtEl>
                                        <p:attrNameLst>
                                          <p:attrName>style.visibility</p:attrName>
                                        </p:attrNameLst>
                                      </p:cBhvr>
                                      <p:to>
                                        <p:strVal val="visible"/>
                                      </p:to>
                                    </p:set>
                                    <p:animEffect filter="wipe(left)" transition="in">
                                      <p:cBhvr>
                                        <p:cTn id="93"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9"/>
      <p:bldP build="whole" bldLvl="1" animBg="1" rev="0" advAuto="0" spid="174" grpId="14"/>
      <p:bldP build="whole" bldLvl="1" animBg="1" rev="0" advAuto="0" spid="173" grpId="12"/>
      <p:bldP build="whole" bldLvl="1" animBg="1" rev="0" advAuto="0" spid="165" grpId="16"/>
      <p:bldP build="whole" bldLvl="1" animBg="1" rev="0" advAuto="0" spid="162" grpId="7"/>
      <p:bldP build="whole" bldLvl="1" animBg="1" rev="0" advAuto="0" spid="172" grpId="11"/>
      <p:bldP build="whole" bldLvl="1" animBg="1" rev="0" advAuto="0" spid="176" grpId="17"/>
      <p:bldP build="whole" bldLvl="1" animBg="1" rev="0" advAuto="0" spid="164" grpId="13"/>
      <p:bldP build="whole" bldLvl="1" animBg="1" rev="0" advAuto="0" spid="166" grpId="19"/>
      <p:bldP build="whole" bldLvl="1" animBg="1" rev="0" advAuto="0" spid="170" grpId="8"/>
      <p:bldP build="whole" bldLvl="1" animBg="1" rev="0" advAuto="0" spid="167" grpId="3"/>
      <p:bldP build="whole" bldLvl="1" animBg="1" rev="0" advAuto="0" spid="168" grpId="5"/>
      <p:bldP build="whole" bldLvl="1" animBg="1" rev="0" advAuto="0" spid="175" grpId="15"/>
      <p:bldP build="whole" bldLvl="1" animBg="1" rev="0" advAuto="0" spid="160" grpId="1"/>
      <p:bldP build="whole" bldLvl="1" animBg="1" rev="0" advAuto="0" spid="163" grpId="10"/>
      <p:bldP build="whole" bldLvl="1" animBg="1" rev="0" advAuto="0" spid="161" grpId="4"/>
      <p:bldP build="whole" bldLvl="1" animBg="1" rev="0" advAuto="0" spid="169" grpId="6"/>
      <p:bldP build="whole" bldLvl="1" animBg="1" rev="0" advAuto="0" spid="179" grpId="21"/>
      <p:bldP build="whole" bldLvl="1" animBg="1" rev="0" advAuto="0" spid="177" grpId="18"/>
      <p:bldP build="whole" bldLvl="1" animBg="1" rev="0" advAuto="0" spid="178" grpId="20"/>
      <p:bldP build="whole" bldLvl="1" animBg="1" rev="0" advAuto="0" spid="159"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82" name="控制室屏幕.png" descr="控制室屏幕.png"/>
          <p:cNvPicPr>
            <a:picLocks noChangeAspect="1"/>
          </p:cNvPicPr>
          <p:nvPr/>
        </p:nvPicPr>
        <p:blipFill>
          <a:blip r:embed="rId3">
            <a:extLst/>
          </a:blip>
          <a:stretch>
            <a:fillRect/>
          </a:stretch>
        </p:blipFill>
        <p:spPr>
          <a:xfrm>
            <a:off x="-2634026" y="-4412632"/>
            <a:ext cx="30106978" cy="16935174"/>
          </a:xfrm>
          <a:prstGeom prst="rect">
            <a:avLst/>
          </a:prstGeom>
          <a:ln w="12700">
            <a:miter lim="400000"/>
          </a:ln>
        </p:spPr>
      </p:pic>
      <p:pic>
        <p:nvPicPr>
          <p:cNvPr id="183" name="IMG_3921.PNG" descr="IMG_3921.PNG"/>
          <p:cNvPicPr>
            <a:picLocks noChangeAspect="1"/>
          </p:cNvPicPr>
          <p:nvPr/>
        </p:nvPicPr>
        <p:blipFill>
          <a:blip r:embed="rId4">
            <a:extLst/>
          </a:blip>
          <a:stretch>
            <a:fillRect/>
          </a:stretch>
        </p:blipFill>
        <p:spPr>
          <a:xfrm>
            <a:off x="2173290" y="1218552"/>
            <a:ext cx="14094179" cy="7501399"/>
          </a:xfrm>
          <a:prstGeom prst="rect">
            <a:avLst/>
          </a:prstGeom>
          <a:ln w="12700">
            <a:miter lim="400000"/>
          </a:ln>
        </p:spPr>
      </p:pic>
      <p:pic>
        <p:nvPicPr>
          <p:cNvPr id="184" name="色彩主角 4.png" descr="色彩主角 4.png"/>
          <p:cNvPicPr>
            <a:picLocks noChangeAspect="1"/>
          </p:cNvPicPr>
          <p:nvPr/>
        </p:nvPicPr>
        <p:blipFill>
          <a:blip r:embed="rId5">
            <a:extLst/>
          </a:blip>
          <a:stretch>
            <a:fillRect/>
          </a:stretch>
        </p:blipFill>
        <p:spPr>
          <a:xfrm>
            <a:off x="17375714" y="2480522"/>
            <a:ext cx="6767211" cy="13716001"/>
          </a:xfrm>
          <a:prstGeom prst="rect">
            <a:avLst/>
          </a:prstGeom>
          <a:ln w="12700">
            <a:miter lim="400000"/>
          </a:ln>
        </p:spPr>
      </p:pic>
      <p:pic>
        <p:nvPicPr>
          <p:cNvPr id="185" name="V朘R$~3LVOWC{SUC4.png" descr="V朘R$~3LVOWC{SUC4.png"/>
          <p:cNvPicPr>
            <a:picLocks noChangeAspect="1"/>
          </p:cNvPicPr>
          <p:nvPr/>
        </p:nvPicPr>
        <p:blipFill>
          <a:blip r:embed="rId6">
            <a:extLst/>
          </a:blip>
          <a:stretch>
            <a:fillRect/>
          </a:stretch>
        </p:blipFill>
        <p:spPr>
          <a:xfrm>
            <a:off x="0" y="9377048"/>
            <a:ext cx="24384001" cy="4432301"/>
          </a:xfrm>
          <a:prstGeom prst="rect">
            <a:avLst/>
          </a:prstGeom>
          <a:ln w="12700">
            <a:miter lim="400000"/>
          </a:ln>
        </p:spPr>
      </p:pic>
      <p:sp>
        <p:nvSpPr>
          <p:cNvPr id="186" name="Firstly, we should know what variable is."/>
          <p:cNvSpPr txBox="1"/>
          <p:nvPr/>
        </p:nvSpPr>
        <p:spPr>
          <a:xfrm>
            <a:off x="7277100" y="11238616"/>
            <a:ext cx="982980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Firstly, we should know what variable is.</a:t>
            </a:r>
          </a:p>
        </p:txBody>
      </p:sp>
      <p:sp>
        <p:nvSpPr>
          <p:cNvPr id="187" name="椭圆形"/>
          <p:cNvSpPr/>
          <p:nvPr/>
        </p:nvSpPr>
        <p:spPr>
          <a:xfrm>
            <a:off x="4537946" y="7895518"/>
            <a:ext cx="1926178" cy="572580"/>
          </a:xfrm>
          <a:prstGeom prst="ellipse">
            <a:avLst/>
          </a:prstGeom>
          <a:ln w="635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8" name="Let’s practice the use of variables."/>
          <p:cNvSpPr txBox="1"/>
          <p:nvPr/>
        </p:nvSpPr>
        <p:spPr>
          <a:xfrm>
            <a:off x="7995666" y="11238616"/>
            <a:ext cx="839266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pPr/>
            <a:r>
              <a:t>Let’s practice the use of variables.</a:t>
            </a:r>
          </a:p>
        </p:txBody>
      </p:sp>
      <p:sp>
        <p:nvSpPr>
          <p:cNvPr id="189" name="椭圆形"/>
          <p:cNvSpPr/>
          <p:nvPr/>
        </p:nvSpPr>
        <p:spPr>
          <a:xfrm>
            <a:off x="4465744" y="6585967"/>
            <a:ext cx="3048976" cy="645666"/>
          </a:xfrm>
          <a:prstGeom prst="ellipse">
            <a:avLst/>
          </a:prstGeom>
          <a:ln w="635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0" name="椭圆形"/>
          <p:cNvSpPr/>
          <p:nvPr/>
        </p:nvSpPr>
        <p:spPr>
          <a:xfrm>
            <a:off x="4417698" y="2123441"/>
            <a:ext cx="2303796" cy="1361796"/>
          </a:xfrm>
          <a:prstGeom prst="ellipse">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1" name="After the variable is set, we can use it to do calculation."/>
          <p:cNvSpPr txBox="1"/>
          <p:nvPr/>
        </p:nvSpPr>
        <p:spPr>
          <a:xfrm>
            <a:off x="5447283" y="11238616"/>
            <a:ext cx="1348943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pPr/>
            <a:r>
              <a:t>After the variable is set, we can use it to do calculation.</a:t>
            </a:r>
          </a:p>
        </p:txBody>
      </p:sp>
      <p:sp>
        <p:nvSpPr>
          <p:cNvPr id="192" name="How do we use variables? Remember, you should always set a variable before using it…"/>
          <p:cNvSpPr txBox="1"/>
          <p:nvPr/>
        </p:nvSpPr>
        <p:spPr>
          <a:xfrm>
            <a:off x="1665985" y="10775575"/>
            <a:ext cx="2105202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How do we use variables? Remember, you should always set a variable before using it</a:t>
            </a:r>
          </a:p>
          <a:p>
            <a:pPr>
              <a:lnSpc>
                <a:spcPct val="150000"/>
              </a:lnSpc>
              <a:defRPr sz="4000">
                <a:solidFill>
                  <a:srgbClr val="41CAD0"/>
                </a:solidFill>
              </a:defRPr>
            </a:pPr>
            <a:r>
              <a:t>(give the variable a initial value). Otherwise the value of the variable is 0.</a:t>
            </a:r>
          </a:p>
        </p:txBody>
      </p:sp>
      <p:sp>
        <p:nvSpPr>
          <p:cNvPr id="193" name="There are also variables in the programming of GEIO.…"/>
          <p:cNvSpPr txBox="1"/>
          <p:nvPr/>
        </p:nvSpPr>
        <p:spPr>
          <a:xfrm>
            <a:off x="5649721" y="10775575"/>
            <a:ext cx="13084557"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There are also variables in the programming of GEIO.</a:t>
            </a:r>
          </a:p>
          <a:p>
            <a:pPr>
              <a:lnSpc>
                <a:spcPct val="150000"/>
              </a:lnSpc>
              <a:defRPr sz="4000">
                <a:solidFill>
                  <a:srgbClr val="41CAD0"/>
                </a:solidFill>
              </a:defRPr>
            </a:pPr>
            <a:r>
              <a:t>We can find the variable code in the toolkit “Math”.</a:t>
            </a:r>
          </a:p>
        </p:txBody>
      </p:sp>
      <p:sp>
        <p:nvSpPr>
          <p:cNvPr id="194" name="Variable is a special number whose value is changeable as the circumstance changes.…"/>
          <p:cNvSpPr txBox="1"/>
          <p:nvPr/>
        </p:nvSpPr>
        <p:spPr>
          <a:xfrm>
            <a:off x="1652015" y="10775575"/>
            <a:ext cx="2107996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Variable is a special number whose value is changeable as the circumstance changes.</a:t>
            </a:r>
          </a:p>
          <a:p>
            <a:pPr>
              <a:lnSpc>
                <a:spcPct val="150000"/>
              </a:lnSpc>
              <a:defRPr sz="4000">
                <a:solidFill>
                  <a:srgbClr val="41CAD0"/>
                </a:solidFill>
              </a:defRPr>
            </a:pPr>
            <a:r>
              <a:t>For example, time, age, and the length of a man’s body etc.</a:t>
            </a:r>
          </a:p>
        </p:txBody>
      </p:sp>
      <p:sp>
        <p:nvSpPr>
          <p:cNvPr id="195" name="椭圆形"/>
          <p:cNvSpPr/>
          <p:nvPr/>
        </p:nvSpPr>
        <p:spPr>
          <a:xfrm>
            <a:off x="4529244" y="7143868"/>
            <a:ext cx="3733734" cy="645666"/>
          </a:xfrm>
          <a:prstGeom prst="ellipse">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186"/>
                                        </p:tgtEl>
                                      </p:cBhvr>
                                    </p:animEffect>
                                    <p:set>
                                      <p:cBhvr>
                                        <p:cTn id="11" fill="hold">
                                          <p:stCondLst>
                                            <p:cond delay="499"/>
                                          </p:stCondLst>
                                        </p:cTn>
                                        <p:tgtEl>
                                          <p:spTgt spid="186"/>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8" presetID="22" grpId="4" fill="hold">
                                  <p:stCondLst>
                                    <p:cond delay="0"/>
                                  </p:stCondLst>
                                  <p:iterate type="el" backwards="0">
                                    <p:tmAbs val="0"/>
                                  </p:iterate>
                                  <p:childTnLst>
                                    <p:animEffect filter="wipe(left)" transition="out">
                                      <p:cBhvr>
                                        <p:cTn id="18" dur="500" fill="hold"/>
                                        <p:tgtEl>
                                          <p:spTgt spid="194"/>
                                        </p:tgtEl>
                                      </p:cBhvr>
                                    </p:animEffect>
                                    <p:set>
                                      <p:cBhvr>
                                        <p:cTn id="19" fill="hold">
                                          <p:stCondLst>
                                            <p:cond delay="499"/>
                                          </p:stCondLst>
                                        </p:cTn>
                                        <p:tgtEl>
                                          <p:spTgt spid="194"/>
                                        </p:tgtEl>
                                        <p:attrNameLst>
                                          <p:attrName>style.visibility</p:attrName>
                                        </p:attrNameLst>
                                      </p:cBhvr>
                                      <p:to>
                                        <p:strVal val="hidden"/>
                                      </p:to>
                                    </p:set>
                                  </p:childTnLst>
                                </p:cTn>
                              </p:par>
                            </p:childTnLst>
                          </p:cTn>
                        </p:par>
                        <p:par>
                          <p:cTn id="20" fill="hold">
                            <p:stCondLst>
                              <p:cond delay="500"/>
                            </p:stCondLst>
                            <p:childTnLst>
                              <p:par>
                                <p:cTn id="21" presetClass="entr" nodeType="afterEffect" presetSubtype="0" presetID="1" grpId="5" fill="hold">
                                  <p:stCondLst>
                                    <p:cond delay="0"/>
                                  </p:stCondLst>
                                  <p:iterate type="lt" backwards="0">
                                    <p:tmAbs val="100"/>
                                  </p:iterate>
                                  <p:childTnLst>
                                    <p:set>
                                      <p:cBhvr>
                                        <p:cTn id="22" fill="hold"/>
                                        <p:tgtEl>
                                          <p:spTgt spid="1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6" fill="hold">
                                  <p:stCondLst>
                                    <p:cond delay="0"/>
                                  </p:stCondLst>
                                  <p:iterate type="el" backwards="0">
                                    <p:tmAbs val="0"/>
                                  </p:iterate>
                                  <p:childTnLst>
                                    <p:set>
                                      <p:cBhvr>
                                        <p:cTn id="26" fill="hold"/>
                                        <p:tgtEl>
                                          <p:spTgt spid="183"/>
                                        </p:tgtEl>
                                        <p:attrNameLst>
                                          <p:attrName>style.visibility</p:attrName>
                                        </p:attrNameLst>
                                      </p:cBhvr>
                                      <p:to>
                                        <p:strVal val="visible"/>
                                      </p:to>
                                    </p:set>
                                    <p:animEffect filter="wipe(left)" transition="in">
                                      <p:cBhvr>
                                        <p:cTn id="27" dur="1000"/>
                                        <p:tgtEl>
                                          <p:spTgt spid="183"/>
                                        </p:tgtEl>
                                      </p:cBhvr>
                                    </p:animEffect>
                                  </p:childTnLst>
                                </p:cTn>
                              </p:par>
                            </p:childTnLst>
                          </p:cTn>
                        </p:par>
                        <p:par>
                          <p:cTn id="28" fill="hold">
                            <p:stCondLst>
                              <p:cond delay="1000"/>
                            </p:stCondLst>
                            <p:childTnLst>
                              <p:par>
                                <p:cTn id="29" presetClass="entr" nodeType="afterEffect" presetSubtype="8" presetID="22" grpId="7" fill="hold">
                                  <p:stCondLst>
                                    <p:cond delay="0"/>
                                  </p:stCondLst>
                                  <p:iterate type="el" backwards="0">
                                    <p:tmAbs val="0"/>
                                  </p:iterate>
                                  <p:childTnLst>
                                    <p:set>
                                      <p:cBhvr>
                                        <p:cTn id="30" fill="hold"/>
                                        <p:tgtEl>
                                          <p:spTgt spid="187"/>
                                        </p:tgtEl>
                                        <p:attrNameLst>
                                          <p:attrName>style.visibility</p:attrName>
                                        </p:attrNameLst>
                                      </p:cBhvr>
                                      <p:to>
                                        <p:strVal val="visible"/>
                                      </p:to>
                                    </p:set>
                                    <p:animEffect filter="wipe(left)" transition="in">
                                      <p:cBhvr>
                                        <p:cTn id="31" dur="500"/>
                                        <p:tgtEl>
                                          <p:spTgt spid="187"/>
                                        </p:tgtEl>
                                      </p:cBhvr>
                                    </p:animEffect>
                                  </p:childTnLst>
                                </p:cTn>
                              </p:par>
                            </p:childTnLst>
                          </p:cTn>
                        </p:par>
                      </p:childTnLst>
                    </p:cTn>
                  </p:par>
                  <p:par>
                    <p:cTn id="32" fill="hold">
                      <p:stCondLst>
                        <p:cond delay="indefinite"/>
                      </p:stCondLst>
                      <p:childTnLst>
                        <p:par>
                          <p:cTn id="33" fill="hold">
                            <p:stCondLst>
                              <p:cond delay="0"/>
                            </p:stCondLst>
                            <p:childTnLst>
                              <p:par>
                                <p:cTn id="34" presetClass="exit" nodeType="clickEffect" presetSubtype="8" presetID="22" grpId="8" fill="hold">
                                  <p:stCondLst>
                                    <p:cond delay="0"/>
                                  </p:stCondLst>
                                  <p:iterate type="el" backwards="0">
                                    <p:tmAbs val="0"/>
                                  </p:iterate>
                                  <p:childTnLst>
                                    <p:animEffect filter="wipe(left)" transition="out">
                                      <p:cBhvr>
                                        <p:cTn id="35" dur="500" fill="hold"/>
                                        <p:tgtEl>
                                          <p:spTgt spid="193"/>
                                        </p:tgtEl>
                                      </p:cBhvr>
                                    </p:animEffect>
                                    <p:set>
                                      <p:cBhvr>
                                        <p:cTn id="36" fill="hold">
                                          <p:stCondLst>
                                            <p:cond delay="499"/>
                                          </p:stCondLst>
                                        </p:cTn>
                                        <p:tgtEl>
                                          <p:spTgt spid="193"/>
                                        </p:tgtEl>
                                        <p:attrNameLst>
                                          <p:attrName>style.visibility</p:attrName>
                                        </p:attrNameLst>
                                      </p:cBhvr>
                                      <p:to>
                                        <p:strVal val="hidden"/>
                                      </p:to>
                                    </p:set>
                                  </p:childTnLst>
                                </p:cTn>
                              </p:par>
                            </p:childTnLst>
                          </p:cTn>
                        </p:par>
                        <p:par>
                          <p:cTn id="37" fill="hold">
                            <p:stCondLst>
                              <p:cond delay="500"/>
                            </p:stCondLst>
                            <p:childTnLst>
                              <p:par>
                                <p:cTn id="38" presetClass="entr" nodeType="afterEffect" presetSubtype="0" presetID="1" grpId="9" fill="hold">
                                  <p:stCondLst>
                                    <p:cond delay="0"/>
                                  </p:stCondLst>
                                  <p:iterate type="lt" backwards="0">
                                    <p:tmAbs val="100"/>
                                  </p:iterate>
                                  <p:childTnLst>
                                    <p:set>
                                      <p:cBhvr>
                                        <p:cTn id="39" fill="hold"/>
                                        <p:tgtEl>
                                          <p:spTgt spid="19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2" grpId="10" fill="hold">
                                  <p:stCondLst>
                                    <p:cond delay="0"/>
                                  </p:stCondLst>
                                  <p:iterate type="el" backwards="0">
                                    <p:tmAbs val="0"/>
                                  </p:iterate>
                                  <p:childTnLst>
                                    <p:set>
                                      <p:cBhvr>
                                        <p:cTn id="43" fill="hold"/>
                                        <p:tgtEl>
                                          <p:spTgt spid="189"/>
                                        </p:tgtEl>
                                        <p:attrNameLst>
                                          <p:attrName>style.visibility</p:attrName>
                                        </p:attrNameLst>
                                      </p:cBhvr>
                                      <p:to>
                                        <p:strVal val="visible"/>
                                      </p:to>
                                    </p:set>
                                    <p:animEffect filter="wipe(left)" transition="in">
                                      <p:cBhvr>
                                        <p:cTn id="44" dur="500"/>
                                        <p:tgtEl>
                                          <p:spTgt spid="189"/>
                                        </p:tgtEl>
                                      </p:cBhvr>
                                    </p:animEffect>
                                  </p:childTnLst>
                                </p:cTn>
                              </p:par>
                            </p:childTnLst>
                          </p:cTn>
                        </p:par>
                      </p:childTnLst>
                    </p:cTn>
                  </p:par>
                  <p:par>
                    <p:cTn id="45" fill="hold">
                      <p:stCondLst>
                        <p:cond delay="indefinite"/>
                      </p:stCondLst>
                      <p:childTnLst>
                        <p:par>
                          <p:cTn id="46" fill="hold">
                            <p:stCondLst>
                              <p:cond delay="0"/>
                            </p:stCondLst>
                            <p:childTnLst>
                              <p:par>
                                <p:cTn id="47" presetClass="exit" nodeType="clickEffect" presetSubtype="8" presetID="22" grpId="11" fill="hold">
                                  <p:stCondLst>
                                    <p:cond delay="0"/>
                                  </p:stCondLst>
                                  <p:iterate type="el" backwards="0">
                                    <p:tmAbs val="0"/>
                                  </p:iterate>
                                  <p:childTnLst>
                                    <p:animEffect filter="wipe(left)" transition="out">
                                      <p:cBhvr>
                                        <p:cTn id="48" dur="500" fill="hold"/>
                                        <p:tgtEl>
                                          <p:spTgt spid="192"/>
                                        </p:tgtEl>
                                      </p:cBhvr>
                                    </p:animEffect>
                                    <p:set>
                                      <p:cBhvr>
                                        <p:cTn id="49" fill="hold">
                                          <p:stCondLst>
                                            <p:cond delay="499"/>
                                          </p:stCondLst>
                                        </p:cTn>
                                        <p:tgtEl>
                                          <p:spTgt spid="192"/>
                                        </p:tgtEl>
                                        <p:attrNameLst>
                                          <p:attrName>style.visibility</p:attrName>
                                        </p:attrNameLst>
                                      </p:cBhvr>
                                      <p:to>
                                        <p:strVal val="hidden"/>
                                      </p:to>
                                    </p:set>
                                  </p:childTnLst>
                                </p:cTn>
                              </p:par>
                            </p:childTnLst>
                          </p:cTn>
                        </p:par>
                        <p:par>
                          <p:cTn id="50" fill="hold">
                            <p:stCondLst>
                              <p:cond delay="500"/>
                            </p:stCondLst>
                            <p:childTnLst>
                              <p:par>
                                <p:cTn id="51" presetClass="entr" nodeType="afterEffect" presetSubtype="0" presetID="1" grpId="12" fill="hold">
                                  <p:stCondLst>
                                    <p:cond delay="0"/>
                                  </p:stCondLst>
                                  <p:iterate type="lt" backwards="0">
                                    <p:tmAbs val="100"/>
                                  </p:iterate>
                                  <p:childTnLst>
                                    <p:set>
                                      <p:cBhvr>
                                        <p:cTn id="52" fill="hold"/>
                                        <p:tgtEl>
                                          <p:spTgt spid="1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2" grpId="13" fill="hold">
                                  <p:stCondLst>
                                    <p:cond delay="0"/>
                                  </p:stCondLst>
                                  <p:iterate type="el" backwards="0">
                                    <p:tmAbs val="0"/>
                                  </p:iterate>
                                  <p:childTnLst>
                                    <p:set>
                                      <p:cBhvr>
                                        <p:cTn id="56" fill="hold"/>
                                        <p:tgtEl>
                                          <p:spTgt spid="190"/>
                                        </p:tgtEl>
                                        <p:attrNameLst>
                                          <p:attrName>style.visibility</p:attrName>
                                        </p:attrNameLst>
                                      </p:cBhvr>
                                      <p:to>
                                        <p:strVal val="visible"/>
                                      </p:to>
                                    </p:set>
                                    <p:animEffect filter="wipe(left)" transition="in">
                                      <p:cBhvr>
                                        <p:cTn id="57" dur="500"/>
                                        <p:tgtEl>
                                          <p:spTgt spid="190"/>
                                        </p:tgtEl>
                                      </p:cBhvr>
                                    </p:animEffect>
                                  </p:childTnLst>
                                </p:cTn>
                              </p:par>
                            </p:childTnLst>
                          </p:cTn>
                        </p:par>
                        <p:par>
                          <p:cTn id="58" fill="hold">
                            <p:stCondLst>
                              <p:cond delay="500"/>
                            </p:stCondLst>
                            <p:childTnLst>
                              <p:par>
                                <p:cTn id="59" presetClass="entr" nodeType="afterEffect" presetSubtype="8" presetID="22" grpId="14" fill="hold">
                                  <p:stCondLst>
                                    <p:cond delay="0"/>
                                  </p:stCondLst>
                                  <p:iterate type="el" backwards="0">
                                    <p:tmAbs val="0"/>
                                  </p:iterate>
                                  <p:childTnLst>
                                    <p:set>
                                      <p:cBhvr>
                                        <p:cTn id="60" fill="hold"/>
                                        <p:tgtEl>
                                          <p:spTgt spid="195"/>
                                        </p:tgtEl>
                                        <p:attrNameLst>
                                          <p:attrName>style.visibility</p:attrName>
                                        </p:attrNameLst>
                                      </p:cBhvr>
                                      <p:to>
                                        <p:strVal val="visible"/>
                                      </p:to>
                                    </p:set>
                                    <p:animEffect filter="wipe(left)" transition="in">
                                      <p:cBhvr>
                                        <p:cTn id="61" dur="500"/>
                                        <p:tgtEl>
                                          <p:spTgt spid="195"/>
                                        </p:tgtEl>
                                      </p:cBhvr>
                                    </p:animEffect>
                                  </p:childTnLst>
                                </p:cTn>
                              </p:par>
                            </p:childTnLst>
                          </p:cTn>
                        </p:par>
                      </p:childTnLst>
                    </p:cTn>
                  </p:par>
                  <p:par>
                    <p:cTn id="62" fill="hold">
                      <p:stCondLst>
                        <p:cond delay="indefinite"/>
                      </p:stCondLst>
                      <p:childTnLst>
                        <p:par>
                          <p:cTn id="63" fill="hold">
                            <p:stCondLst>
                              <p:cond delay="0"/>
                            </p:stCondLst>
                            <p:childTnLst>
                              <p:par>
                                <p:cTn id="64" presetClass="exit" nodeType="clickEffect" presetSubtype="8" presetID="22" grpId="15" fill="hold">
                                  <p:stCondLst>
                                    <p:cond delay="0"/>
                                  </p:stCondLst>
                                  <p:iterate type="el" backwards="0">
                                    <p:tmAbs val="0"/>
                                  </p:iterate>
                                  <p:childTnLst>
                                    <p:animEffect filter="wipe(left)" transition="out">
                                      <p:cBhvr>
                                        <p:cTn id="65" dur="500" fill="hold"/>
                                        <p:tgtEl>
                                          <p:spTgt spid="191"/>
                                        </p:tgtEl>
                                      </p:cBhvr>
                                    </p:animEffect>
                                    <p:set>
                                      <p:cBhvr>
                                        <p:cTn id="66" fill="hold">
                                          <p:stCondLst>
                                            <p:cond delay="499"/>
                                          </p:stCondLst>
                                        </p:cTn>
                                        <p:tgtEl>
                                          <p:spTgt spid="191"/>
                                        </p:tgtEl>
                                        <p:attrNameLst>
                                          <p:attrName>style.visibility</p:attrName>
                                        </p:attrNameLst>
                                      </p:cBhvr>
                                      <p:to>
                                        <p:strVal val="hidden"/>
                                      </p:to>
                                    </p:set>
                                  </p:childTnLst>
                                </p:cTn>
                              </p:par>
                            </p:childTnLst>
                          </p:cTn>
                        </p:par>
                        <p:par>
                          <p:cTn id="67" fill="hold">
                            <p:stCondLst>
                              <p:cond delay="500"/>
                            </p:stCondLst>
                            <p:childTnLst>
                              <p:par>
                                <p:cTn id="68" presetClass="entr" nodeType="afterEffect" presetSubtype="0" presetID="1" grpId="16" fill="hold">
                                  <p:stCondLst>
                                    <p:cond delay="0"/>
                                  </p:stCondLst>
                                  <p:iterate type="lt" backwards="0">
                                    <p:tmAbs val="100"/>
                                  </p:iterate>
                                  <p:childTnLst>
                                    <p:set>
                                      <p:cBhvr>
                                        <p:cTn id="69" fill="hold"/>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8"/>
      <p:bldP build="whole" bldLvl="1" animBg="1" rev="0" advAuto="0" spid="192" grpId="9"/>
      <p:bldP build="whole" bldLvl="1" animBg="1" rev="0" advAuto="0" spid="191" grpId="12"/>
      <p:bldP build="whole" bldLvl="1" animBg="1" rev="0" advAuto="0" spid="192" grpId="11"/>
      <p:bldP build="whole" bldLvl="1" animBg="1" rev="0" advAuto="0" spid="195" grpId="14"/>
      <p:bldP build="whole" bldLvl="1" animBg="1" rev="0" advAuto="0" spid="191" grpId="15"/>
      <p:bldP build="whole" bldLvl="1" animBg="1" rev="0" advAuto="0" spid="188" grpId="16"/>
      <p:bldP build="whole" bldLvl="1" animBg="1" rev="0" advAuto="0" spid="189" grpId="10"/>
      <p:bldP build="whole" bldLvl="1" animBg="1" rev="0" advAuto="0" spid="186" grpId="1"/>
      <p:bldP build="whole" bldLvl="1" animBg="1" rev="0" advAuto="0" spid="186" grpId="2"/>
      <p:bldP build="whole" bldLvl="1" animBg="1" rev="0" advAuto="0" spid="187" grpId="7"/>
      <p:bldP build="whole" bldLvl="1" animBg="1" rev="0" advAuto="0" spid="194" grpId="3"/>
      <p:bldP build="whole" bldLvl="1" animBg="1" rev="0" advAuto="0" spid="194" grpId="4"/>
      <p:bldP build="whole" bldLvl="1" animBg="1" rev="0" advAuto="0" spid="183" grpId="6"/>
      <p:bldP build="whole" bldLvl="1" animBg="1" rev="0" advAuto="0" spid="193" grpId="5"/>
      <p:bldP build="whole" bldLvl="1" animBg="1" rev="0" advAuto="0" spid="190" grpId="1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98"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99" name="Training"/>
          <p:cNvSpPr txBox="1"/>
          <p:nvPr/>
        </p:nvSpPr>
        <p:spPr>
          <a:xfrm>
            <a:off x="10688954" y="6348351"/>
            <a:ext cx="300609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Training</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