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904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ow to Become A GEIO Pilot？…"/>
          <p:cNvSpPr txBox="1"/>
          <p:nvPr/>
        </p:nvSpPr>
        <p:spPr>
          <a:xfrm>
            <a:off x="8896389" y="8148006"/>
            <a:ext cx="13401507" cy="4226798"/>
          </a:xfrm>
          <a:prstGeom prst="rect">
            <a:avLst/>
          </a:prstGeom>
          <a:solidFill>
            <a:srgbClr val="2F4A89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6000">
                <a:solidFill>
                  <a:srgbClr val="FFFFFF"/>
                </a:solidFill>
              </a:defRPr>
            </a:pPr>
            <a:endParaRPr dirty="0"/>
          </a:p>
          <a:p>
            <a:pPr>
              <a:lnSpc>
                <a:spcPct val="120000"/>
              </a:lnSpc>
              <a:defRPr sz="6500">
                <a:solidFill>
                  <a:srgbClr val="FFFFFF"/>
                </a:solidFill>
              </a:defRPr>
            </a:pPr>
            <a:r>
              <a:rPr dirty="0"/>
              <a:t>How to Become A GEIO Pilot？</a:t>
            </a:r>
          </a:p>
          <a:p>
            <a:pPr>
              <a:lnSpc>
                <a:spcPct val="120000"/>
              </a:lnSpc>
              <a:defRPr sz="4000">
                <a:solidFill>
                  <a:srgbClr val="FFFFFF"/>
                </a:solidFill>
              </a:defRPr>
            </a:pPr>
            <a:r>
              <a:rPr dirty="0"/>
              <a:t>Lesson 4: Who is the Champion?</a:t>
            </a:r>
          </a:p>
          <a:p>
            <a:pPr>
              <a:lnSpc>
                <a:spcPct val="120000"/>
              </a:lnSpc>
              <a:defRPr sz="60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 advClick="0" advTm="0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raining task 2: Golf player. This time we need to refit GEIO by adding a “golf stick” to its laser gun. Programme to control the head motion and knock the ball off the table."/>
          <p:cNvSpPr txBox="1"/>
          <p:nvPr/>
        </p:nvSpPr>
        <p:spPr>
          <a:xfrm>
            <a:off x="1097818" y="10775575"/>
            <a:ext cx="2218836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Training task 2: Golf player. This time we need to refit GEIO by adding a “golf stick” to its laser gun. Programme to control the head motion and knock the ball off the table.</a:t>
            </a:r>
          </a:p>
        </p:txBody>
      </p:sp>
      <p:pic>
        <p:nvPicPr>
          <p:cNvPr id="18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4511" y="1783464"/>
            <a:ext cx="11094978" cy="7402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hallenge"/>
          <p:cNvSpPr txBox="1"/>
          <p:nvPr/>
        </p:nvSpPr>
        <p:spPr>
          <a:xfrm>
            <a:off x="10315193" y="6348351"/>
            <a:ext cx="375361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Challenge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训练营003.jpg" descr="训练营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After the warm up tasks, I believe you are fully ready for the coming quiz.…"/>
          <p:cNvSpPr txBox="1"/>
          <p:nvPr/>
        </p:nvSpPr>
        <p:spPr>
          <a:xfrm>
            <a:off x="3259836" y="10775575"/>
            <a:ext cx="17864329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After the warm up tasks, I believe you are fully ready for the coming quiz.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Ok, let the quiz begin!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矩形"/>
          <p:cNvSpPr/>
          <p:nvPr/>
        </p:nvSpPr>
        <p:spPr>
          <a:xfrm>
            <a:off x="6769758" y="2148030"/>
            <a:ext cx="10844484" cy="69166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4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Here we are again in the training field. But this time the field is a bit different."/>
          <p:cNvSpPr txBox="1"/>
          <p:nvPr/>
        </p:nvSpPr>
        <p:spPr>
          <a:xfrm>
            <a:off x="2878074" y="11238616"/>
            <a:ext cx="1862785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Here we are again in the training field. But this time the field is a bit different.</a:t>
            </a:r>
          </a:p>
        </p:txBody>
      </p:sp>
      <p:graphicFrame>
        <p:nvGraphicFramePr>
          <p:cNvPr id="197" name="表格"/>
          <p:cNvGraphicFramePr/>
          <p:nvPr/>
        </p:nvGraphicFramePr>
        <p:xfrm>
          <a:off x="7088733" y="2409831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/>
                <a:gridCol w="1275518"/>
                <a:gridCol w="1275151"/>
                <a:gridCol w="1282460"/>
                <a:gridCol w="1273685"/>
                <a:gridCol w="1275421"/>
                <a:gridCol w="1272953"/>
                <a:gridCol w="1276153"/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8" name="正方形"/>
          <p:cNvSpPr/>
          <p:nvPr/>
        </p:nvSpPr>
        <p:spPr>
          <a:xfrm>
            <a:off x="8415833" y="2478486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9" name="正方形"/>
          <p:cNvSpPr/>
          <p:nvPr/>
        </p:nvSpPr>
        <p:spPr>
          <a:xfrm>
            <a:off x="8415833" y="5037631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0" name="正方形"/>
          <p:cNvSpPr/>
          <p:nvPr/>
        </p:nvSpPr>
        <p:spPr>
          <a:xfrm>
            <a:off x="9692902" y="5037631"/>
            <a:ext cx="1138279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正方形"/>
          <p:cNvSpPr/>
          <p:nvPr/>
        </p:nvSpPr>
        <p:spPr>
          <a:xfrm>
            <a:off x="10970529" y="3764843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正方形"/>
          <p:cNvSpPr/>
          <p:nvPr/>
        </p:nvSpPr>
        <p:spPr>
          <a:xfrm>
            <a:off x="10966559" y="7568529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正方形"/>
          <p:cNvSpPr/>
          <p:nvPr/>
        </p:nvSpPr>
        <p:spPr>
          <a:xfrm>
            <a:off x="8415833" y="6301972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正方形"/>
          <p:cNvSpPr/>
          <p:nvPr/>
        </p:nvSpPr>
        <p:spPr>
          <a:xfrm>
            <a:off x="10970529" y="5037631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B"/>
          <p:cNvSpPr/>
          <p:nvPr/>
        </p:nvSpPr>
        <p:spPr>
          <a:xfrm>
            <a:off x="14821019" y="3764843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206" name="正方形"/>
          <p:cNvSpPr/>
          <p:nvPr/>
        </p:nvSpPr>
        <p:spPr>
          <a:xfrm>
            <a:off x="16085666" y="6301972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7" name="正方形"/>
          <p:cNvSpPr/>
          <p:nvPr/>
        </p:nvSpPr>
        <p:spPr>
          <a:xfrm>
            <a:off x="13525225" y="6301972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8" name="正方形"/>
          <p:cNvSpPr/>
          <p:nvPr/>
        </p:nvSpPr>
        <p:spPr>
          <a:xfrm>
            <a:off x="13530691" y="3764843"/>
            <a:ext cx="1138279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D"/>
          <p:cNvSpPr/>
          <p:nvPr/>
        </p:nvSpPr>
        <p:spPr>
          <a:xfrm>
            <a:off x="16085666" y="7581229"/>
            <a:ext cx="1138278" cy="11374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</a:t>
            </a:r>
          </a:p>
        </p:txBody>
      </p:sp>
      <p:sp>
        <p:nvSpPr>
          <p:cNvPr id="210" name="S"/>
          <p:cNvSpPr/>
          <p:nvPr/>
        </p:nvSpPr>
        <p:spPr>
          <a:xfrm>
            <a:off x="7138764" y="2480485"/>
            <a:ext cx="1138278" cy="11374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</a:t>
            </a:r>
          </a:p>
        </p:txBody>
      </p:sp>
      <p:sp>
        <p:nvSpPr>
          <p:cNvPr id="211" name="Edit and programme (use buttons) your GEIO. Set out from S point and move towards the…"/>
          <p:cNvSpPr txBox="1"/>
          <p:nvPr/>
        </p:nvSpPr>
        <p:spPr>
          <a:xfrm>
            <a:off x="1175765" y="10125458"/>
            <a:ext cx="22032469" cy="2940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t>Edit and programme (use buttons) your GEIO. Set out from S point and move towards the</a:t>
            </a:r>
          </a:p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t>basket; lift up the basket and delivery it to the position with the trolley icon; put down the</a:t>
            </a:r>
          </a:p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t>basket, and use your stick to fetch the ball on the obstacle top and wipe it into the basket.</a:t>
            </a:r>
          </a:p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t>After that, go to D point to finish the job.</a:t>
            </a:r>
          </a:p>
        </p:txBody>
      </p:sp>
      <p:sp>
        <p:nvSpPr>
          <p:cNvPr id="212" name="Use the knowledge correctly, and it will be easy for you to finish this job!"/>
          <p:cNvSpPr txBox="1"/>
          <p:nvPr/>
        </p:nvSpPr>
        <p:spPr>
          <a:xfrm>
            <a:off x="3396487" y="11238616"/>
            <a:ext cx="1759102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Use the knowledge correctly, and it will be easy for you to finish this job!</a:t>
            </a:r>
          </a:p>
        </p:txBody>
      </p:sp>
      <p:sp>
        <p:nvSpPr>
          <p:cNvPr id="213" name="手提包"/>
          <p:cNvSpPr/>
          <p:nvPr/>
        </p:nvSpPr>
        <p:spPr>
          <a:xfrm>
            <a:off x="7138764" y="7584611"/>
            <a:ext cx="1138278" cy="113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0" h="21600" extrusionOk="0">
                <a:moveTo>
                  <a:pt x="10358" y="0"/>
                </a:moveTo>
                <a:cubicBezTo>
                  <a:pt x="7776" y="0"/>
                  <a:pt x="4624" y="1283"/>
                  <a:pt x="4119" y="7321"/>
                </a:cubicBezTo>
                <a:lnTo>
                  <a:pt x="1117" y="7321"/>
                </a:lnTo>
                <a:cubicBezTo>
                  <a:pt x="-275" y="7321"/>
                  <a:pt x="28" y="8700"/>
                  <a:pt x="28" y="8700"/>
                </a:cubicBezTo>
                <a:lnTo>
                  <a:pt x="2876" y="19530"/>
                </a:lnTo>
                <a:cubicBezTo>
                  <a:pt x="2876" y="19530"/>
                  <a:pt x="3481" y="21600"/>
                  <a:pt x="6574" y="21600"/>
                </a:cubicBezTo>
                <a:lnTo>
                  <a:pt x="10150" y="21600"/>
                </a:lnTo>
                <a:lnTo>
                  <a:pt x="10899" y="21600"/>
                </a:lnTo>
                <a:lnTo>
                  <a:pt x="14476" y="21600"/>
                </a:lnTo>
                <a:cubicBezTo>
                  <a:pt x="17569" y="21600"/>
                  <a:pt x="18174" y="19530"/>
                  <a:pt x="18174" y="19530"/>
                </a:cubicBezTo>
                <a:lnTo>
                  <a:pt x="21022" y="8694"/>
                </a:lnTo>
                <a:cubicBezTo>
                  <a:pt x="21022" y="8699"/>
                  <a:pt x="21325" y="7321"/>
                  <a:pt x="19928" y="7321"/>
                </a:cubicBezTo>
                <a:lnTo>
                  <a:pt x="16935" y="7321"/>
                </a:lnTo>
                <a:cubicBezTo>
                  <a:pt x="16425" y="1283"/>
                  <a:pt x="13279" y="0"/>
                  <a:pt x="10697" y="0"/>
                </a:cubicBezTo>
                <a:lnTo>
                  <a:pt x="10358" y="0"/>
                </a:lnTo>
                <a:close/>
                <a:moveTo>
                  <a:pt x="10358" y="1365"/>
                </a:moveTo>
                <a:lnTo>
                  <a:pt x="10697" y="1365"/>
                </a:lnTo>
                <a:cubicBezTo>
                  <a:pt x="13571" y="1365"/>
                  <a:pt x="15214" y="3369"/>
                  <a:pt x="15575" y="7321"/>
                </a:cubicBezTo>
                <a:lnTo>
                  <a:pt x="5479" y="7321"/>
                </a:lnTo>
                <a:cubicBezTo>
                  <a:pt x="5841" y="3369"/>
                  <a:pt x="7478" y="1365"/>
                  <a:pt x="10358" y="1365"/>
                </a:cubicBezTo>
                <a:close/>
                <a:moveTo>
                  <a:pt x="8412" y="9544"/>
                </a:moveTo>
                <a:lnTo>
                  <a:pt x="12643" y="9544"/>
                </a:lnTo>
                <a:cubicBezTo>
                  <a:pt x="12829" y="9544"/>
                  <a:pt x="12982" y="9704"/>
                  <a:pt x="12982" y="9896"/>
                </a:cubicBezTo>
                <a:lnTo>
                  <a:pt x="12982" y="10604"/>
                </a:lnTo>
                <a:cubicBezTo>
                  <a:pt x="12982" y="10797"/>
                  <a:pt x="12829" y="10956"/>
                  <a:pt x="12643" y="10956"/>
                </a:cubicBezTo>
                <a:lnTo>
                  <a:pt x="8412" y="10956"/>
                </a:lnTo>
                <a:cubicBezTo>
                  <a:pt x="8226" y="10956"/>
                  <a:pt x="8073" y="10797"/>
                  <a:pt x="8073" y="10604"/>
                </a:cubicBezTo>
                <a:lnTo>
                  <a:pt x="8073" y="9896"/>
                </a:lnTo>
                <a:cubicBezTo>
                  <a:pt x="8073" y="9704"/>
                  <a:pt x="8226" y="9544"/>
                  <a:pt x="8412" y="9544"/>
                </a:cubicBez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购物车"/>
          <p:cNvSpPr/>
          <p:nvPr/>
        </p:nvSpPr>
        <p:spPr>
          <a:xfrm>
            <a:off x="14821019" y="2523046"/>
            <a:ext cx="1138278" cy="1048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767" y="0"/>
                </a:moveTo>
                <a:cubicBezTo>
                  <a:pt x="584" y="0"/>
                  <a:pt x="413" y="68"/>
                  <a:pt x="272" y="198"/>
                </a:cubicBezTo>
                <a:cubicBezTo>
                  <a:pt x="111" y="346"/>
                  <a:pt x="15" y="554"/>
                  <a:pt x="1" y="784"/>
                </a:cubicBezTo>
                <a:cubicBezTo>
                  <a:pt x="-26" y="1237"/>
                  <a:pt x="278" y="1628"/>
                  <a:pt x="693" y="1674"/>
                </a:cubicBezTo>
                <a:lnTo>
                  <a:pt x="3399" y="1971"/>
                </a:lnTo>
                <a:lnTo>
                  <a:pt x="6448" y="12924"/>
                </a:lnTo>
                <a:lnTo>
                  <a:pt x="4970" y="17349"/>
                </a:lnTo>
                <a:lnTo>
                  <a:pt x="4442" y="17349"/>
                </a:lnTo>
                <a:cubicBezTo>
                  <a:pt x="4270" y="17349"/>
                  <a:pt x="4130" y="17499"/>
                  <a:pt x="4130" y="17686"/>
                </a:cubicBezTo>
                <a:lnTo>
                  <a:pt x="4130" y="18243"/>
                </a:lnTo>
                <a:cubicBezTo>
                  <a:pt x="4125" y="18243"/>
                  <a:pt x="4120" y="18243"/>
                  <a:pt x="4115" y="18243"/>
                </a:cubicBezTo>
                <a:cubicBezTo>
                  <a:pt x="3270" y="18243"/>
                  <a:pt x="2583" y="18991"/>
                  <a:pt x="2583" y="19909"/>
                </a:cubicBezTo>
                <a:cubicBezTo>
                  <a:pt x="2583" y="20827"/>
                  <a:pt x="3270" y="21574"/>
                  <a:pt x="4115" y="21574"/>
                </a:cubicBezTo>
                <a:cubicBezTo>
                  <a:pt x="4959" y="21574"/>
                  <a:pt x="5646" y="20827"/>
                  <a:pt x="5646" y="19909"/>
                </a:cubicBezTo>
                <a:cubicBezTo>
                  <a:pt x="5646" y="19672"/>
                  <a:pt x="5601" y="19444"/>
                  <a:pt x="5512" y="19230"/>
                </a:cubicBezTo>
                <a:lnTo>
                  <a:pt x="5679" y="19094"/>
                </a:lnTo>
                <a:lnTo>
                  <a:pt x="5679" y="18026"/>
                </a:lnTo>
                <a:lnTo>
                  <a:pt x="18462" y="18026"/>
                </a:lnTo>
                <a:lnTo>
                  <a:pt x="18462" y="19094"/>
                </a:lnTo>
                <a:lnTo>
                  <a:pt x="18647" y="19247"/>
                </a:lnTo>
                <a:cubicBezTo>
                  <a:pt x="18556" y="19464"/>
                  <a:pt x="18510" y="19695"/>
                  <a:pt x="18510" y="19935"/>
                </a:cubicBezTo>
                <a:cubicBezTo>
                  <a:pt x="18510" y="20853"/>
                  <a:pt x="19198" y="21600"/>
                  <a:pt x="20043" y="21600"/>
                </a:cubicBezTo>
                <a:cubicBezTo>
                  <a:pt x="20887" y="21600"/>
                  <a:pt x="21574" y="20852"/>
                  <a:pt x="21574" y="19933"/>
                </a:cubicBezTo>
                <a:cubicBezTo>
                  <a:pt x="21574" y="19015"/>
                  <a:pt x="20887" y="18269"/>
                  <a:pt x="20043" y="18269"/>
                </a:cubicBezTo>
                <a:cubicBezTo>
                  <a:pt x="20036" y="18269"/>
                  <a:pt x="20029" y="18269"/>
                  <a:pt x="20022" y="18269"/>
                </a:cubicBezTo>
                <a:lnTo>
                  <a:pt x="20022" y="17686"/>
                </a:lnTo>
                <a:cubicBezTo>
                  <a:pt x="20022" y="17499"/>
                  <a:pt x="19882" y="17349"/>
                  <a:pt x="19710" y="17349"/>
                </a:cubicBezTo>
                <a:lnTo>
                  <a:pt x="11179" y="17349"/>
                </a:lnTo>
                <a:cubicBezTo>
                  <a:pt x="10281" y="17349"/>
                  <a:pt x="9550" y="16553"/>
                  <a:pt x="9550" y="15578"/>
                </a:cubicBezTo>
                <a:lnTo>
                  <a:pt x="9550" y="12821"/>
                </a:lnTo>
                <a:lnTo>
                  <a:pt x="20022" y="11026"/>
                </a:lnTo>
                <a:lnTo>
                  <a:pt x="20022" y="3120"/>
                </a:lnTo>
                <a:lnTo>
                  <a:pt x="3874" y="1342"/>
                </a:lnTo>
                <a:lnTo>
                  <a:pt x="3838" y="1207"/>
                </a:lnTo>
                <a:cubicBezTo>
                  <a:pt x="3687" y="664"/>
                  <a:pt x="3253" y="275"/>
                  <a:pt x="2734" y="215"/>
                </a:cubicBezTo>
                <a:cubicBezTo>
                  <a:pt x="2323" y="167"/>
                  <a:pt x="1374" y="63"/>
                  <a:pt x="846" y="6"/>
                </a:cubicBezTo>
                <a:cubicBezTo>
                  <a:pt x="820" y="3"/>
                  <a:pt x="793" y="0"/>
                  <a:pt x="767" y="0"/>
                </a:cubicBezTo>
                <a:close/>
                <a:moveTo>
                  <a:pt x="770" y="677"/>
                </a:moveTo>
                <a:cubicBezTo>
                  <a:pt x="775" y="677"/>
                  <a:pt x="779" y="679"/>
                  <a:pt x="784" y="679"/>
                </a:cubicBezTo>
                <a:cubicBezTo>
                  <a:pt x="1196" y="724"/>
                  <a:pt x="2351" y="852"/>
                  <a:pt x="2667" y="888"/>
                </a:cubicBezTo>
                <a:cubicBezTo>
                  <a:pt x="2890" y="914"/>
                  <a:pt x="3083" y="1055"/>
                  <a:pt x="3188" y="1265"/>
                </a:cubicBezTo>
                <a:lnTo>
                  <a:pt x="755" y="997"/>
                </a:lnTo>
                <a:cubicBezTo>
                  <a:pt x="674" y="988"/>
                  <a:pt x="616" y="909"/>
                  <a:pt x="624" y="821"/>
                </a:cubicBezTo>
                <a:cubicBezTo>
                  <a:pt x="632" y="739"/>
                  <a:pt x="695" y="677"/>
                  <a:pt x="770" y="677"/>
                </a:cubicBezTo>
                <a:close/>
                <a:moveTo>
                  <a:pt x="4070" y="2045"/>
                </a:moveTo>
                <a:lnTo>
                  <a:pt x="5402" y="2191"/>
                </a:lnTo>
                <a:lnTo>
                  <a:pt x="6101" y="5250"/>
                </a:lnTo>
                <a:lnTo>
                  <a:pt x="4956" y="5224"/>
                </a:lnTo>
                <a:lnTo>
                  <a:pt x="4070" y="2045"/>
                </a:lnTo>
                <a:close/>
                <a:moveTo>
                  <a:pt x="5747" y="2230"/>
                </a:moveTo>
                <a:lnTo>
                  <a:pt x="7050" y="2374"/>
                </a:lnTo>
                <a:lnTo>
                  <a:pt x="7641" y="5285"/>
                </a:lnTo>
                <a:lnTo>
                  <a:pt x="6441" y="5257"/>
                </a:lnTo>
                <a:lnTo>
                  <a:pt x="5747" y="2230"/>
                </a:lnTo>
                <a:close/>
                <a:moveTo>
                  <a:pt x="7394" y="2411"/>
                </a:moveTo>
                <a:lnTo>
                  <a:pt x="8657" y="2549"/>
                </a:lnTo>
                <a:lnTo>
                  <a:pt x="9152" y="5319"/>
                </a:lnTo>
                <a:lnTo>
                  <a:pt x="7977" y="5293"/>
                </a:lnTo>
                <a:lnTo>
                  <a:pt x="7394" y="2411"/>
                </a:lnTo>
                <a:close/>
                <a:moveTo>
                  <a:pt x="8997" y="2588"/>
                </a:moveTo>
                <a:lnTo>
                  <a:pt x="10269" y="2728"/>
                </a:lnTo>
                <a:lnTo>
                  <a:pt x="10671" y="5354"/>
                </a:lnTo>
                <a:lnTo>
                  <a:pt x="9486" y="5326"/>
                </a:lnTo>
                <a:lnTo>
                  <a:pt x="8997" y="2588"/>
                </a:lnTo>
                <a:close/>
                <a:moveTo>
                  <a:pt x="10607" y="2766"/>
                </a:moveTo>
                <a:lnTo>
                  <a:pt x="11866" y="2904"/>
                </a:lnTo>
                <a:lnTo>
                  <a:pt x="12176" y="5388"/>
                </a:lnTo>
                <a:lnTo>
                  <a:pt x="11002" y="5362"/>
                </a:lnTo>
                <a:lnTo>
                  <a:pt x="10607" y="2766"/>
                </a:lnTo>
                <a:close/>
                <a:moveTo>
                  <a:pt x="12201" y="2941"/>
                </a:moveTo>
                <a:lnTo>
                  <a:pt x="13399" y="3072"/>
                </a:lnTo>
                <a:lnTo>
                  <a:pt x="13641" y="5421"/>
                </a:lnTo>
                <a:lnTo>
                  <a:pt x="12508" y="5395"/>
                </a:lnTo>
                <a:lnTo>
                  <a:pt x="12201" y="2941"/>
                </a:lnTo>
                <a:close/>
                <a:moveTo>
                  <a:pt x="13732" y="3109"/>
                </a:moveTo>
                <a:lnTo>
                  <a:pt x="15026" y="3251"/>
                </a:lnTo>
                <a:lnTo>
                  <a:pt x="15176" y="5457"/>
                </a:lnTo>
                <a:lnTo>
                  <a:pt x="13970" y="5429"/>
                </a:lnTo>
                <a:lnTo>
                  <a:pt x="13732" y="3109"/>
                </a:lnTo>
                <a:close/>
                <a:moveTo>
                  <a:pt x="15358" y="3288"/>
                </a:moveTo>
                <a:lnTo>
                  <a:pt x="16540" y="3419"/>
                </a:lnTo>
                <a:lnTo>
                  <a:pt x="16628" y="5491"/>
                </a:lnTo>
                <a:lnTo>
                  <a:pt x="15504" y="5464"/>
                </a:lnTo>
                <a:lnTo>
                  <a:pt x="15358" y="3288"/>
                </a:lnTo>
                <a:close/>
                <a:moveTo>
                  <a:pt x="16868" y="3454"/>
                </a:moveTo>
                <a:lnTo>
                  <a:pt x="18183" y="3600"/>
                </a:lnTo>
                <a:lnTo>
                  <a:pt x="18180" y="5526"/>
                </a:lnTo>
                <a:lnTo>
                  <a:pt x="16956" y="5498"/>
                </a:lnTo>
                <a:lnTo>
                  <a:pt x="16868" y="3454"/>
                </a:lnTo>
                <a:close/>
                <a:moveTo>
                  <a:pt x="18511" y="3635"/>
                </a:moveTo>
                <a:lnTo>
                  <a:pt x="19399" y="3733"/>
                </a:lnTo>
                <a:lnTo>
                  <a:pt x="19399" y="5554"/>
                </a:lnTo>
                <a:lnTo>
                  <a:pt x="18508" y="5533"/>
                </a:lnTo>
                <a:lnTo>
                  <a:pt x="18511" y="3635"/>
                </a:lnTo>
                <a:close/>
                <a:moveTo>
                  <a:pt x="5055" y="5582"/>
                </a:moveTo>
                <a:lnTo>
                  <a:pt x="6183" y="5606"/>
                </a:lnTo>
                <a:lnTo>
                  <a:pt x="6964" y="9018"/>
                </a:lnTo>
                <a:lnTo>
                  <a:pt x="6034" y="9096"/>
                </a:lnTo>
                <a:lnTo>
                  <a:pt x="5055" y="5582"/>
                </a:lnTo>
                <a:close/>
                <a:moveTo>
                  <a:pt x="6521" y="5616"/>
                </a:moveTo>
                <a:lnTo>
                  <a:pt x="7713" y="5642"/>
                </a:lnTo>
                <a:lnTo>
                  <a:pt x="8374" y="8900"/>
                </a:lnTo>
                <a:lnTo>
                  <a:pt x="7294" y="8990"/>
                </a:lnTo>
                <a:lnTo>
                  <a:pt x="6521" y="5616"/>
                </a:lnTo>
                <a:close/>
                <a:moveTo>
                  <a:pt x="8049" y="5649"/>
                </a:moveTo>
                <a:lnTo>
                  <a:pt x="9217" y="5677"/>
                </a:lnTo>
                <a:lnTo>
                  <a:pt x="9771" y="8781"/>
                </a:lnTo>
                <a:lnTo>
                  <a:pt x="8703" y="8872"/>
                </a:lnTo>
                <a:lnTo>
                  <a:pt x="8049" y="5649"/>
                </a:lnTo>
                <a:close/>
                <a:moveTo>
                  <a:pt x="9552" y="5685"/>
                </a:moveTo>
                <a:lnTo>
                  <a:pt x="10724" y="5711"/>
                </a:lnTo>
                <a:lnTo>
                  <a:pt x="11174" y="8663"/>
                </a:lnTo>
                <a:lnTo>
                  <a:pt x="10099" y="8753"/>
                </a:lnTo>
                <a:lnTo>
                  <a:pt x="9552" y="5685"/>
                </a:lnTo>
                <a:close/>
                <a:moveTo>
                  <a:pt x="11057" y="5718"/>
                </a:moveTo>
                <a:lnTo>
                  <a:pt x="12221" y="5744"/>
                </a:lnTo>
                <a:lnTo>
                  <a:pt x="12573" y="8544"/>
                </a:lnTo>
                <a:lnTo>
                  <a:pt x="11502" y="8635"/>
                </a:lnTo>
                <a:lnTo>
                  <a:pt x="11057" y="5718"/>
                </a:lnTo>
                <a:close/>
                <a:moveTo>
                  <a:pt x="12552" y="5752"/>
                </a:moveTo>
                <a:lnTo>
                  <a:pt x="13679" y="5778"/>
                </a:lnTo>
                <a:lnTo>
                  <a:pt x="13952" y="8428"/>
                </a:lnTo>
                <a:lnTo>
                  <a:pt x="12899" y="8518"/>
                </a:lnTo>
                <a:lnTo>
                  <a:pt x="12552" y="5752"/>
                </a:lnTo>
                <a:close/>
                <a:moveTo>
                  <a:pt x="14008" y="5785"/>
                </a:moveTo>
                <a:lnTo>
                  <a:pt x="15200" y="5813"/>
                </a:lnTo>
                <a:lnTo>
                  <a:pt x="15368" y="8309"/>
                </a:lnTo>
                <a:lnTo>
                  <a:pt x="14278" y="8400"/>
                </a:lnTo>
                <a:lnTo>
                  <a:pt x="14008" y="5785"/>
                </a:lnTo>
                <a:close/>
                <a:moveTo>
                  <a:pt x="15528" y="5821"/>
                </a:moveTo>
                <a:lnTo>
                  <a:pt x="16643" y="5847"/>
                </a:lnTo>
                <a:lnTo>
                  <a:pt x="16745" y="8193"/>
                </a:lnTo>
                <a:lnTo>
                  <a:pt x="15694" y="8281"/>
                </a:lnTo>
                <a:lnTo>
                  <a:pt x="15528" y="5821"/>
                </a:lnTo>
                <a:close/>
                <a:moveTo>
                  <a:pt x="16971" y="5854"/>
                </a:moveTo>
                <a:lnTo>
                  <a:pt x="18180" y="5881"/>
                </a:lnTo>
                <a:lnTo>
                  <a:pt x="18175" y="8072"/>
                </a:lnTo>
                <a:lnTo>
                  <a:pt x="17071" y="8165"/>
                </a:lnTo>
                <a:lnTo>
                  <a:pt x="16971" y="5854"/>
                </a:lnTo>
                <a:close/>
                <a:moveTo>
                  <a:pt x="18506" y="5888"/>
                </a:moveTo>
                <a:lnTo>
                  <a:pt x="19399" y="5909"/>
                </a:lnTo>
                <a:lnTo>
                  <a:pt x="19399" y="7969"/>
                </a:lnTo>
                <a:lnTo>
                  <a:pt x="18503" y="8044"/>
                </a:lnTo>
                <a:lnTo>
                  <a:pt x="18506" y="5888"/>
                </a:lnTo>
                <a:close/>
                <a:moveTo>
                  <a:pt x="19399" y="8325"/>
                </a:moveTo>
                <a:lnTo>
                  <a:pt x="19399" y="10447"/>
                </a:lnTo>
                <a:lnTo>
                  <a:pt x="18496" y="10602"/>
                </a:lnTo>
                <a:lnTo>
                  <a:pt x="18501" y="8400"/>
                </a:lnTo>
                <a:lnTo>
                  <a:pt x="19399" y="8325"/>
                </a:lnTo>
                <a:close/>
                <a:moveTo>
                  <a:pt x="18175" y="8428"/>
                </a:moveTo>
                <a:lnTo>
                  <a:pt x="18170" y="10658"/>
                </a:lnTo>
                <a:lnTo>
                  <a:pt x="17184" y="10826"/>
                </a:lnTo>
                <a:lnTo>
                  <a:pt x="17086" y="8519"/>
                </a:lnTo>
                <a:lnTo>
                  <a:pt x="18175" y="8428"/>
                </a:lnTo>
                <a:close/>
                <a:moveTo>
                  <a:pt x="16760" y="8547"/>
                </a:moveTo>
                <a:lnTo>
                  <a:pt x="16860" y="10882"/>
                </a:lnTo>
                <a:lnTo>
                  <a:pt x="15881" y="11050"/>
                </a:lnTo>
                <a:lnTo>
                  <a:pt x="15718" y="8635"/>
                </a:lnTo>
                <a:lnTo>
                  <a:pt x="16760" y="8547"/>
                </a:lnTo>
                <a:close/>
                <a:moveTo>
                  <a:pt x="15392" y="8663"/>
                </a:moveTo>
                <a:lnTo>
                  <a:pt x="15557" y="11106"/>
                </a:lnTo>
                <a:lnTo>
                  <a:pt x="14575" y="11274"/>
                </a:lnTo>
                <a:lnTo>
                  <a:pt x="14314" y="8755"/>
                </a:lnTo>
                <a:lnTo>
                  <a:pt x="15392" y="8663"/>
                </a:lnTo>
                <a:close/>
                <a:moveTo>
                  <a:pt x="13988" y="8781"/>
                </a:moveTo>
                <a:lnTo>
                  <a:pt x="14250" y="11330"/>
                </a:lnTo>
                <a:lnTo>
                  <a:pt x="13273" y="11496"/>
                </a:lnTo>
                <a:lnTo>
                  <a:pt x="12944" y="8870"/>
                </a:lnTo>
                <a:lnTo>
                  <a:pt x="13988" y="8781"/>
                </a:lnTo>
                <a:close/>
                <a:moveTo>
                  <a:pt x="12618" y="8898"/>
                </a:moveTo>
                <a:lnTo>
                  <a:pt x="12951" y="11552"/>
                </a:lnTo>
                <a:lnTo>
                  <a:pt x="11972" y="11720"/>
                </a:lnTo>
                <a:lnTo>
                  <a:pt x="11555" y="8988"/>
                </a:lnTo>
                <a:lnTo>
                  <a:pt x="12618" y="8898"/>
                </a:lnTo>
                <a:close/>
                <a:moveTo>
                  <a:pt x="11227" y="9014"/>
                </a:moveTo>
                <a:lnTo>
                  <a:pt x="11648" y="11776"/>
                </a:lnTo>
                <a:lnTo>
                  <a:pt x="10671" y="11944"/>
                </a:lnTo>
                <a:lnTo>
                  <a:pt x="10163" y="9105"/>
                </a:lnTo>
                <a:lnTo>
                  <a:pt x="11227" y="9014"/>
                </a:lnTo>
                <a:close/>
                <a:moveTo>
                  <a:pt x="9835" y="9132"/>
                </a:moveTo>
                <a:lnTo>
                  <a:pt x="10348" y="11998"/>
                </a:lnTo>
                <a:lnTo>
                  <a:pt x="9371" y="12166"/>
                </a:lnTo>
                <a:lnTo>
                  <a:pt x="8774" y="9221"/>
                </a:lnTo>
                <a:lnTo>
                  <a:pt x="9835" y="9132"/>
                </a:lnTo>
                <a:close/>
                <a:moveTo>
                  <a:pt x="8444" y="9249"/>
                </a:moveTo>
                <a:lnTo>
                  <a:pt x="9047" y="12222"/>
                </a:lnTo>
                <a:lnTo>
                  <a:pt x="8072" y="12388"/>
                </a:lnTo>
                <a:lnTo>
                  <a:pt x="7375" y="9341"/>
                </a:lnTo>
                <a:lnTo>
                  <a:pt x="8444" y="9249"/>
                </a:lnTo>
                <a:close/>
                <a:moveTo>
                  <a:pt x="7043" y="9369"/>
                </a:moveTo>
                <a:lnTo>
                  <a:pt x="7747" y="12444"/>
                </a:lnTo>
                <a:lnTo>
                  <a:pt x="7000" y="12573"/>
                </a:lnTo>
                <a:lnTo>
                  <a:pt x="6130" y="9445"/>
                </a:lnTo>
                <a:lnTo>
                  <a:pt x="7043" y="9369"/>
                </a:lnTo>
                <a:close/>
                <a:moveTo>
                  <a:pt x="8927" y="12929"/>
                </a:moveTo>
                <a:lnTo>
                  <a:pt x="8927" y="15578"/>
                </a:lnTo>
                <a:cubicBezTo>
                  <a:pt x="8927" y="16249"/>
                  <a:pt x="9179" y="16887"/>
                  <a:pt x="9625" y="17349"/>
                </a:cubicBezTo>
                <a:lnTo>
                  <a:pt x="5632" y="17349"/>
                </a:lnTo>
                <a:lnTo>
                  <a:pt x="6999" y="13260"/>
                </a:lnTo>
                <a:lnTo>
                  <a:pt x="8927" y="12929"/>
                </a:lnTo>
                <a:close/>
                <a:moveTo>
                  <a:pt x="4115" y="18922"/>
                </a:moveTo>
                <a:cubicBezTo>
                  <a:pt x="4120" y="18922"/>
                  <a:pt x="4125" y="18922"/>
                  <a:pt x="4130" y="18922"/>
                </a:cubicBezTo>
                <a:lnTo>
                  <a:pt x="4130" y="19144"/>
                </a:lnTo>
                <a:lnTo>
                  <a:pt x="3761" y="19639"/>
                </a:lnTo>
                <a:cubicBezTo>
                  <a:pt x="3631" y="19820"/>
                  <a:pt x="3652" y="20081"/>
                  <a:pt x="3811" y="20232"/>
                </a:cubicBezTo>
                <a:cubicBezTo>
                  <a:pt x="3876" y="20295"/>
                  <a:pt x="3956" y="20327"/>
                  <a:pt x="4039" y="20327"/>
                </a:cubicBezTo>
                <a:cubicBezTo>
                  <a:pt x="4127" y="20327"/>
                  <a:pt x="4215" y="20292"/>
                  <a:pt x="4295" y="20225"/>
                </a:cubicBezTo>
                <a:lnTo>
                  <a:pt x="4992" y="19655"/>
                </a:lnTo>
                <a:cubicBezTo>
                  <a:pt x="5013" y="19739"/>
                  <a:pt x="5023" y="19824"/>
                  <a:pt x="5023" y="19909"/>
                </a:cubicBezTo>
                <a:cubicBezTo>
                  <a:pt x="5023" y="20453"/>
                  <a:pt x="4615" y="20895"/>
                  <a:pt x="4115" y="20895"/>
                </a:cubicBezTo>
                <a:cubicBezTo>
                  <a:pt x="3614" y="20895"/>
                  <a:pt x="3206" y="20453"/>
                  <a:pt x="3206" y="19909"/>
                </a:cubicBezTo>
                <a:cubicBezTo>
                  <a:pt x="3206" y="19365"/>
                  <a:pt x="3614" y="18922"/>
                  <a:pt x="4115" y="18922"/>
                </a:cubicBezTo>
                <a:close/>
                <a:moveTo>
                  <a:pt x="20022" y="18948"/>
                </a:moveTo>
                <a:cubicBezTo>
                  <a:pt x="20029" y="18948"/>
                  <a:pt x="20036" y="18948"/>
                  <a:pt x="20043" y="18948"/>
                </a:cubicBezTo>
                <a:cubicBezTo>
                  <a:pt x="20543" y="18948"/>
                  <a:pt x="20949" y="19391"/>
                  <a:pt x="20949" y="19935"/>
                </a:cubicBezTo>
                <a:cubicBezTo>
                  <a:pt x="20949" y="20479"/>
                  <a:pt x="20543" y="20921"/>
                  <a:pt x="20043" y="20921"/>
                </a:cubicBezTo>
                <a:cubicBezTo>
                  <a:pt x="19542" y="20921"/>
                  <a:pt x="19134" y="20479"/>
                  <a:pt x="19134" y="19935"/>
                </a:cubicBezTo>
                <a:cubicBezTo>
                  <a:pt x="19134" y="19847"/>
                  <a:pt x="19145" y="19757"/>
                  <a:pt x="19167" y="19670"/>
                </a:cubicBezTo>
                <a:lnTo>
                  <a:pt x="19844" y="20223"/>
                </a:lnTo>
                <a:cubicBezTo>
                  <a:pt x="19924" y="20291"/>
                  <a:pt x="20013" y="20327"/>
                  <a:pt x="20101" y="20327"/>
                </a:cubicBezTo>
                <a:cubicBezTo>
                  <a:pt x="20184" y="20327"/>
                  <a:pt x="20262" y="20295"/>
                  <a:pt x="20328" y="20232"/>
                </a:cubicBezTo>
                <a:cubicBezTo>
                  <a:pt x="20486" y="20080"/>
                  <a:pt x="20510" y="19819"/>
                  <a:pt x="20379" y="19637"/>
                </a:cubicBezTo>
                <a:lnTo>
                  <a:pt x="20022" y="19163"/>
                </a:lnTo>
                <a:lnTo>
                  <a:pt x="20022" y="18948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3" presetClass="entr" presetSubtype="3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3" presetClass="entr" presetSubtype="3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3" presetClass="entr" presetSubtype="3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3" presetClass="entr" presetSubtype="3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3" presetClass="entr" presetSubtype="32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87" dur="500" fill="hold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95" dur="500" fill="hold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6" grpId="17" animBg="1" advAuto="0"/>
      <p:bldP spid="198" grpId="3" animBg="1" advAuto="0"/>
      <p:bldP spid="199" grpId="7" animBg="1" advAuto="0"/>
      <p:bldP spid="200" grpId="8" animBg="1" advAuto="0"/>
      <p:bldP spid="201" grpId="4" animBg="1" advAuto="0"/>
      <p:bldP spid="202" grpId="13" animBg="1" advAuto="0"/>
      <p:bldP spid="203" grpId="10" animBg="1" advAuto="0"/>
      <p:bldP spid="204" grpId="9" animBg="1" advAuto="0"/>
      <p:bldP spid="205" grpId="6" animBg="1" advAuto="0"/>
      <p:bldP spid="206" grpId="12" animBg="1" advAuto="0"/>
      <p:bldP spid="207" grpId="11" animBg="1" advAuto="0"/>
      <p:bldP spid="208" grpId="5" animBg="1" advAuto="0"/>
      <p:bldP spid="209" grpId="14" animBg="1" advAuto="0"/>
      <p:bldP spid="210" grpId="2" animBg="1" advAuto="0"/>
      <p:bldP spid="211" grpId="18" animBg="1" advAuto="0"/>
      <p:bldP spid="211" grpId="19" animBg="1" advAuto="0"/>
      <p:bldP spid="212" grpId="20" animBg="1" advAuto="0"/>
      <p:bldP spid="213" grpId="15" animBg="1" advAuto="0"/>
      <p:bldP spid="214" grpId="16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Excellent! You are making progress!"/>
          <p:cNvSpPr txBox="1"/>
          <p:nvPr/>
        </p:nvSpPr>
        <p:spPr>
          <a:xfrm>
            <a:off x="7803133" y="11238616"/>
            <a:ext cx="877773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Excellent! You are making progress!</a:t>
            </a:r>
          </a:p>
        </p:txBody>
      </p:sp>
      <p:sp>
        <p:nvSpPr>
          <p:cNvPr id="220" name="Now we should review. Answer the above questions."/>
          <p:cNvSpPr txBox="1"/>
          <p:nvPr/>
        </p:nvSpPr>
        <p:spPr>
          <a:xfrm>
            <a:off x="5789422" y="11238616"/>
            <a:ext cx="1280515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Now we should review. Answer the above questions.</a:t>
            </a:r>
          </a:p>
        </p:txBody>
      </p:sp>
      <p:sp>
        <p:nvSpPr>
          <p:cNvPr id="221" name="Next time, we will begin to learn more complicated codes and actions,…"/>
          <p:cNvSpPr txBox="1"/>
          <p:nvPr/>
        </p:nvSpPr>
        <p:spPr>
          <a:xfrm>
            <a:off x="3568191" y="10775575"/>
            <a:ext cx="17247617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Next time, we will begin to learn more complicated codes and actions,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and control GEIO to do more difficult tasks.</a:t>
            </a:r>
          </a:p>
        </p:txBody>
      </p:sp>
      <p:sp>
        <p:nvSpPr>
          <p:cNvPr id="222" name="What are the main parts of a robot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are the main parts of a robot?</a:t>
            </a:r>
          </a:p>
        </p:txBody>
      </p:sp>
      <p:sp>
        <p:nvSpPr>
          <p:cNvPr id="223" name="Why is programming important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Why is programming important?</a:t>
            </a:r>
          </a:p>
        </p:txBody>
      </p:sp>
      <p:sp>
        <p:nvSpPr>
          <p:cNvPr id="224" name="What actions can GEIO perform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actions can GEIO perform?</a:t>
            </a:r>
          </a:p>
        </p:txBody>
      </p:sp>
      <p:sp>
        <p:nvSpPr>
          <p:cNvPr id="225" name="Are you expecting the coming lessons? See you next time!"/>
          <p:cNvSpPr txBox="1"/>
          <p:nvPr/>
        </p:nvSpPr>
        <p:spPr>
          <a:xfrm>
            <a:off x="5084317" y="11238616"/>
            <a:ext cx="1421536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Are you expecting the coming lessons? See you next time!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0" dur="5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8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animBg="1" advAuto="0"/>
      <p:bldP spid="219" grpId="2" animBg="1" advAuto="0"/>
      <p:bldP spid="220" grpId="3" animBg="1" advAuto="0"/>
      <p:bldP spid="220" grpId="7" animBg="1" advAuto="0"/>
      <p:bldP spid="221" grpId="8" animBg="1" advAuto="0"/>
      <p:bldP spid="221" grpId="9" animBg="1" advAuto="0"/>
      <p:bldP spid="222" grpId="4" animBg="1" advAuto="0"/>
      <p:bldP spid="223" grpId="5" animBg="1" advAuto="0"/>
      <p:bldP spid="224" grpId="6" animBg="1" advAuto="0"/>
      <p:bldP spid="225" grpId="1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Welcome back fellow pilots! I am Sam. Do you still remember what we have learnt last time?"/>
          <p:cNvSpPr txBox="1"/>
          <p:nvPr/>
        </p:nvSpPr>
        <p:spPr>
          <a:xfrm>
            <a:off x="996950" y="11238616"/>
            <a:ext cx="2239010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Welcome back fellow pilots! I am Sam. Do you still remember what we have learnt last time?</a:t>
            </a:r>
          </a:p>
        </p:txBody>
      </p:sp>
      <p:sp>
        <p:nvSpPr>
          <p:cNvPr id="126" name="We have been learning and practising the programming for GEIO motion control…"/>
          <p:cNvSpPr txBox="1"/>
          <p:nvPr/>
        </p:nvSpPr>
        <p:spPr>
          <a:xfrm>
            <a:off x="1716023" y="10312534"/>
            <a:ext cx="20951953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We have been learning and practising the programming for GEIO motion control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for the last three classes, and I believe you have gain a comprehensive understanding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of those knowledge. Today we are going to have a quiz. Are you ready for it? </a:t>
            </a:r>
          </a:p>
        </p:txBody>
      </p:sp>
      <p:sp>
        <p:nvSpPr>
          <p:cNvPr id="127" name="What is the degree of freedom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is the degree of freedom?</a:t>
            </a:r>
          </a:p>
        </p:txBody>
      </p:sp>
      <p:sp>
        <p:nvSpPr>
          <p:cNvPr id="128" name="What is a coordinate system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is a coordinate system?</a:t>
            </a:r>
          </a:p>
        </p:txBody>
      </p:sp>
      <p:sp>
        <p:nvSpPr>
          <p:cNvPr id="129" name="How to determine the position of an object in 3-D spac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How to determine the position of an object in 3-D space?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animBg="1" advAuto="0"/>
      <p:bldP spid="125" grpId="3" animBg="1" advAuto="0"/>
      <p:bldP spid="125" grpId="7" animBg="1" advAuto="0"/>
      <p:bldP spid="126" grpId="8" animBg="1" advAuto="0"/>
      <p:bldP spid="127" grpId="4" animBg="1" advAuto="0"/>
      <p:bldP spid="128" grpId="5" animBg="1" advAuto="0"/>
      <p:bldP spid="129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riefing"/>
          <p:cNvSpPr txBox="1"/>
          <p:nvPr/>
        </p:nvSpPr>
        <p:spPr>
          <a:xfrm>
            <a:off x="10709909" y="6348351"/>
            <a:ext cx="296418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Briefing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opic…"/>
          <p:cNvSpPr txBox="1"/>
          <p:nvPr/>
        </p:nvSpPr>
        <p:spPr>
          <a:xfrm>
            <a:off x="7452224" y="1297622"/>
            <a:ext cx="9466852" cy="7443850"/>
          </a:xfrm>
          <a:prstGeom prst="rect">
            <a:avLst/>
          </a:prstGeom>
          <a:solidFill>
            <a:srgbClr val="2B2B32">
              <a:alpha val="79900"/>
            </a:srgbClr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Topic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“Who is the Champion?”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Basic Knowledge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Review on GEIO motion control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Training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Programming for GEIO motion control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Challenge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Maze Race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9" name="In the Briefing section, let’s see what we are going to learn today."/>
          <p:cNvSpPr txBox="1"/>
          <p:nvPr/>
        </p:nvSpPr>
        <p:spPr>
          <a:xfrm>
            <a:off x="4252213" y="11238616"/>
            <a:ext cx="1587957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In the Briefing section, let’s see what we are going to learn today.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2" animBg="1" advAuto="0"/>
      <p:bldP spid="13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asic Knowledge"/>
          <p:cNvSpPr txBox="1"/>
          <p:nvPr/>
        </p:nvSpPr>
        <p:spPr>
          <a:xfrm>
            <a:off x="8975216" y="6348351"/>
            <a:ext cx="643356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Basic Knowledge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Firstly, we shall recall some of the knowledge on robots."/>
          <p:cNvSpPr txBox="1"/>
          <p:nvPr/>
        </p:nvSpPr>
        <p:spPr>
          <a:xfrm>
            <a:off x="5349239" y="11238616"/>
            <a:ext cx="1368552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Firstly, we shall recall some of the knowledge on robots.</a:t>
            </a:r>
          </a:p>
        </p:txBody>
      </p:sp>
      <p:sp>
        <p:nvSpPr>
          <p:cNvPr id="149" name="Question 2: How to calculate the robot’s speed?"/>
          <p:cNvSpPr txBox="1"/>
          <p:nvPr/>
        </p:nvSpPr>
        <p:spPr>
          <a:xfrm>
            <a:off x="6339840" y="11238616"/>
            <a:ext cx="1170432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Question 2: How to calculate the robot’s speed?</a:t>
            </a:r>
          </a:p>
        </p:txBody>
      </p:sp>
      <p:pic>
        <p:nvPicPr>
          <p:cNvPr id="150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4511" y="1783464"/>
            <a:ext cx="11094978" cy="74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Question 1: What are the three main parts of a robot?"/>
          <p:cNvSpPr txBox="1"/>
          <p:nvPr/>
        </p:nvSpPr>
        <p:spPr>
          <a:xfrm>
            <a:off x="5708903" y="11238616"/>
            <a:ext cx="1296619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Question 1: What are the three main parts of a robot?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8" grpId="2" animBg="1" advAuto="0"/>
      <p:bldP spid="149" grpId="5" animBg="1" advAuto="0"/>
      <p:bldP spid="151" grpId="3" animBg="1" advAuto="0"/>
      <p:bldP spid="151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44"/>
            <a:ext cx="24384001" cy="1370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In the past several classes, we have learned how to programme GEIO to control its motion."/>
          <p:cNvSpPr txBox="1"/>
          <p:nvPr/>
        </p:nvSpPr>
        <p:spPr>
          <a:xfrm>
            <a:off x="1139444" y="11238616"/>
            <a:ext cx="2210511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In the past several classes, we have learned how to programme GEIO to control its motion.</a:t>
            </a:r>
          </a:p>
        </p:txBody>
      </p:sp>
      <p:sp>
        <p:nvSpPr>
          <p:cNvPr id="157" name="Let’s practice again the motion control codes."/>
          <p:cNvSpPr txBox="1"/>
          <p:nvPr/>
        </p:nvSpPr>
        <p:spPr>
          <a:xfrm>
            <a:off x="6585203" y="11238616"/>
            <a:ext cx="1121359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Let’s practice again the motion control codes.</a:t>
            </a:r>
          </a:p>
        </p:txBody>
      </p:sp>
      <p:sp>
        <p:nvSpPr>
          <p:cNvPr id="158" name="The above image shows the codes we have learned and used to control GEIO’s motion.…"/>
          <p:cNvSpPr txBox="1"/>
          <p:nvPr/>
        </p:nvSpPr>
        <p:spPr>
          <a:xfrm>
            <a:off x="1524000" y="10775575"/>
            <a:ext cx="2133600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 above image shows the codes we have learned and used to control GEIO’s motion.</a:t>
            </a:r>
          </a:p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t>What can they do in the programme?</a:t>
            </a:r>
          </a:p>
        </p:txBody>
      </p:sp>
      <p:sp>
        <p:nvSpPr>
          <p:cNvPr id="159" name="Brilliant!  Let’s continue to the training tasks."/>
          <p:cNvSpPr txBox="1"/>
          <p:nvPr/>
        </p:nvSpPr>
        <p:spPr>
          <a:xfrm>
            <a:off x="6740397" y="11238616"/>
            <a:ext cx="1090320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Brilliant!  Let’s continue to the training tasks.</a:t>
            </a:r>
          </a:p>
        </p:txBody>
      </p:sp>
      <p:pic>
        <p:nvPicPr>
          <p:cNvPr id="160" name="IMG_0261.PNG" descr="IMG_026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23603" y="1740579"/>
            <a:ext cx="10536794" cy="7902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6" grpId="2" animBg="1" advAuto="0"/>
      <p:bldP spid="157" grpId="3" animBg="1" advAuto="0"/>
      <p:bldP spid="157" grpId="5" animBg="1" advAuto="0"/>
      <p:bldP spid="158" grpId="6" animBg="1" advAuto="0"/>
      <p:bldP spid="158" grpId="7" animBg="1" advAuto="0"/>
      <p:bldP spid="159" grpId="8" animBg="1" advAuto="0"/>
      <p:bldP spid="160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raining"/>
          <p:cNvSpPr txBox="1"/>
          <p:nvPr/>
        </p:nvSpPr>
        <p:spPr>
          <a:xfrm>
            <a:off x="10688954" y="6348351"/>
            <a:ext cx="300609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raining task 1: Avoid obstacles. There are several obstacles in front of GEIO.…"/>
          <p:cNvSpPr txBox="1"/>
          <p:nvPr/>
        </p:nvSpPr>
        <p:spPr>
          <a:xfrm>
            <a:off x="2675889" y="10775575"/>
            <a:ext cx="1903222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Training task 1: Avoid obstacles. There are several obstacles in front of GEIO.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Your task is to programme GEIO and control it to go bypass the obstacles.</a:t>
            </a:r>
          </a:p>
        </p:txBody>
      </p:sp>
      <p:sp>
        <p:nvSpPr>
          <p:cNvPr id="170" name="线条"/>
          <p:cNvSpPr/>
          <p:nvPr/>
        </p:nvSpPr>
        <p:spPr>
          <a:xfrm>
            <a:off x="7976623" y="6213005"/>
            <a:ext cx="2468216" cy="1"/>
          </a:xfrm>
          <a:prstGeom prst="line">
            <a:avLst/>
          </a:prstGeom>
          <a:ln w="63500">
            <a:solidFill>
              <a:srgbClr val="009C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线条"/>
          <p:cNvSpPr/>
          <p:nvPr/>
        </p:nvSpPr>
        <p:spPr>
          <a:xfrm>
            <a:off x="14601234" y="6213005"/>
            <a:ext cx="2543767" cy="1"/>
          </a:xfrm>
          <a:prstGeom prst="line">
            <a:avLst/>
          </a:prstGeom>
          <a:ln w="63500">
            <a:solidFill>
              <a:srgbClr val="0095FF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连接线"/>
          <p:cNvSpPr/>
          <p:nvPr/>
        </p:nvSpPr>
        <p:spPr>
          <a:xfrm>
            <a:off x="10439400" y="4594526"/>
            <a:ext cx="4165600" cy="161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172"/>
                </a:moveTo>
                <a:cubicBezTo>
                  <a:pt x="6922" y="-5400"/>
                  <a:pt x="14122" y="-5391"/>
                  <a:pt x="21600" y="16200"/>
                </a:cubicBezTo>
              </a:path>
            </a:pathLst>
          </a:custGeom>
          <a:ln w="63500">
            <a:solidFill>
              <a:srgbClr val="0095FF"/>
            </a:solidFill>
            <a:prstDash val="sysDot"/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3" name="Obstacle"/>
          <p:cNvSpPr/>
          <p:nvPr/>
        </p:nvSpPr>
        <p:spPr>
          <a:xfrm>
            <a:off x="11444889" y="5134343"/>
            <a:ext cx="2153852" cy="2157325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Obstacle</a:t>
            </a:r>
          </a:p>
        </p:txBody>
      </p:sp>
      <p:sp>
        <p:nvSpPr>
          <p:cNvPr id="174" name="GEIO"/>
          <p:cNvSpPr/>
          <p:nvPr/>
        </p:nvSpPr>
        <p:spPr>
          <a:xfrm>
            <a:off x="6689560" y="5578005"/>
            <a:ext cx="1270001" cy="1270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GEIO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4" animBg="1" advAuto="0"/>
      <p:bldP spid="171" grpId="6" animBg="1" advAuto="0"/>
      <p:bldP spid="175" grpId="5" animBg="1" advAuto="0"/>
      <p:bldP spid="173" grpId="3" animBg="1" advAuto="0"/>
      <p:bldP spid="174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Macintosh PowerPoint</Application>
  <PresentationFormat>自定义</PresentationFormat>
  <Paragraphs>59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然 罗</cp:lastModifiedBy>
  <cp:revision>1</cp:revision>
  <dcterms:modified xsi:type="dcterms:W3CDTF">2018-08-28T07:00:19Z</dcterms:modified>
</cp:coreProperties>
</file>