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53" d="100"/>
          <a:sy n="53" d="100"/>
        </p:scale>
        <p:origin x="714" y="84"/>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与副标题">
    <p:spTree>
      <p:nvGrpSpPr>
        <p:cNvPr id="1" name=""/>
        <p:cNvGrpSpPr/>
        <p:nvPr/>
      </p:nvGrpSpPr>
      <p:grpSpPr>
        <a:xfrm>
          <a:off x="0" y="0"/>
          <a:ext cx="0" cy="0"/>
          <a:chOff x="0" y="0"/>
          <a:chExt cx="0" cy="0"/>
        </a:xfrm>
      </p:grpSpPr>
      <p:sp>
        <p:nvSpPr>
          <p:cNvPr id="11" name="标题文本"/>
          <p:cNvSpPr txBox="1">
            <a:spLocks noGrp="1"/>
          </p:cNvSpPr>
          <p:nvPr>
            <p:ph type="title"/>
          </p:nvPr>
        </p:nvSpPr>
        <p:spPr>
          <a:xfrm>
            <a:off x="1778000" y="2298700"/>
            <a:ext cx="20828000" cy="4648200"/>
          </a:xfrm>
          <a:prstGeom prst="rect">
            <a:avLst/>
          </a:prstGeom>
        </p:spPr>
        <p:txBody>
          <a:bodyPr anchor="b"/>
          <a:lstStyle/>
          <a:p>
            <a:r>
              <a:t>标题文本</a:t>
            </a:r>
          </a:p>
        </p:txBody>
      </p:sp>
      <p:sp>
        <p:nvSpPr>
          <p:cNvPr id="12" name="正文级别 1…"/>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正文级别 1</a:t>
            </a:r>
          </a:p>
          <a:p>
            <a:pPr lvl="1"/>
            <a:r>
              <a:t>正文级别 2</a:t>
            </a:r>
          </a:p>
          <a:p>
            <a:pPr lvl="2"/>
            <a:r>
              <a:t>正文级别 3</a:t>
            </a:r>
          </a:p>
          <a:p>
            <a:pPr lvl="3"/>
            <a:r>
              <a:t>正文级别 4</a:t>
            </a:r>
          </a:p>
          <a:p>
            <a:pPr lvl="4"/>
            <a:r>
              <a:t>正文级别 5</a:t>
            </a:r>
          </a:p>
        </p:txBody>
      </p:sp>
      <p:sp>
        <p:nvSpPr>
          <p:cNvPr id="13"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文">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在此键入引文。”"/>
          <p:cNvSpPr txBox="1">
            <a:spLocks noGrp="1"/>
          </p:cNvSpPr>
          <p:nvPr>
            <p:ph type="body" sz="quarter" idx="14"/>
          </p:nvPr>
        </p:nvSpPr>
        <p:spPr>
          <a:xfrm>
            <a:off x="2387600" y="6013450"/>
            <a:ext cx="19621500" cy="952501"/>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“在此键入引文。”</a:t>
            </a:r>
          </a:p>
        </p:txBody>
      </p:sp>
      <p:sp>
        <p:nvSpPr>
          <p:cNvPr id="95"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照片">
    <p:spTree>
      <p:nvGrpSpPr>
        <p:cNvPr id="1" name=""/>
        <p:cNvGrpSpPr/>
        <p:nvPr/>
      </p:nvGrpSpPr>
      <p:grpSpPr>
        <a:xfrm>
          <a:off x="0" y="0"/>
          <a:ext cx="0" cy="0"/>
          <a:chOff x="0" y="0"/>
          <a:chExt cx="0" cy="0"/>
        </a:xfrm>
      </p:grpSpPr>
      <p:sp>
        <p:nvSpPr>
          <p:cNvPr id="102" name="图像"/>
          <p:cNvSpPr>
            <a:spLocks noGrp="1"/>
          </p:cNvSpPr>
          <p:nvPr>
            <p:ph type="pic" idx="13"/>
          </p:nvPr>
        </p:nvSpPr>
        <p:spPr>
          <a:xfrm>
            <a:off x="0" y="0"/>
            <a:ext cx="24384000" cy="13716000"/>
          </a:xfrm>
          <a:prstGeom prst="rect">
            <a:avLst/>
          </a:prstGeom>
        </p:spPr>
        <p:txBody>
          <a:bodyPr lIns="91439" tIns="45719" rIns="91439" bIns="45719" anchor="t">
            <a:noAutofit/>
          </a:bodyPr>
          <a:lstStyle/>
          <a:p>
            <a:endParaRPr dirty="0"/>
          </a:p>
        </p:txBody>
      </p:sp>
      <p:sp>
        <p:nvSpPr>
          <p:cNvPr id="103"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照片 - 水平">
    <p:spTree>
      <p:nvGrpSpPr>
        <p:cNvPr id="1" name=""/>
        <p:cNvGrpSpPr/>
        <p:nvPr/>
      </p:nvGrpSpPr>
      <p:grpSpPr>
        <a:xfrm>
          <a:off x="0" y="0"/>
          <a:ext cx="0" cy="0"/>
          <a:chOff x="0" y="0"/>
          <a:chExt cx="0" cy="0"/>
        </a:xfrm>
      </p:grpSpPr>
      <p:sp>
        <p:nvSpPr>
          <p:cNvPr id="20" name="图像"/>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dirty="0"/>
          </a:p>
        </p:txBody>
      </p:sp>
      <p:sp>
        <p:nvSpPr>
          <p:cNvPr id="21" name="标题文本"/>
          <p:cNvSpPr txBox="1">
            <a:spLocks noGrp="1"/>
          </p:cNvSpPr>
          <p:nvPr>
            <p:ph type="title"/>
          </p:nvPr>
        </p:nvSpPr>
        <p:spPr>
          <a:xfrm>
            <a:off x="635000" y="9512300"/>
            <a:ext cx="23114000" cy="2006600"/>
          </a:xfrm>
          <a:prstGeom prst="rect">
            <a:avLst/>
          </a:prstGeom>
        </p:spPr>
        <p:txBody>
          <a:bodyPr anchor="b"/>
          <a:lstStyle/>
          <a:p>
            <a:r>
              <a:t>标题文本</a:t>
            </a:r>
          </a:p>
        </p:txBody>
      </p:sp>
      <p:sp>
        <p:nvSpPr>
          <p:cNvPr id="22" name="正文级别 1…"/>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正文级别 1</a:t>
            </a:r>
          </a:p>
          <a:p>
            <a:pPr lvl="1"/>
            <a:r>
              <a:t>正文级别 2</a:t>
            </a:r>
          </a:p>
          <a:p>
            <a:pPr lvl="2"/>
            <a:r>
              <a:t>正文级别 3</a:t>
            </a:r>
          </a:p>
          <a:p>
            <a:pPr lvl="3"/>
            <a:r>
              <a:t>正文级别 4</a:t>
            </a:r>
          </a:p>
          <a:p>
            <a:pPr lvl="4"/>
            <a:r>
              <a:t>正文级别 5</a:t>
            </a:r>
          </a:p>
        </p:txBody>
      </p:sp>
      <p:sp>
        <p:nvSpPr>
          <p:cNvPr id="23"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标题 - 居中">
    <p:spTree>
      <p:nvGrpSpPr>
        <p:cNvPr id="1" name=""/>
        <p:cNvGrpSpPr/>
        <p:nvPr/>
      </p:nvGrpSpPr>
      <p:grpSpPr>
        <a:xfrm>
          <a:off x="0" y="0"/>
          <a:ext cx="0" cy="0"/>
          <a:chOff x="0" y="0"/>
          <a:chExt cx="0" cy="0"/>
        </a:xfrm>
      </p:grpSpPr>
      <p:sp>
        <p:nvSpPr>
          <p:cNvPr id="30" name="标题文本"/>
          <p:cNvSpPr txBox="1">
            <a:spLocks noGrp="1"/>
          </p:cNvSpPr>
          <p:nvPr>
            <p:ph type="title"/>
          </p:nvPr>
        </p:nvSpPr>
        <p:spPr>
          <a:xfrm>
            <a:off x="1778000" y="4533900"/>
            <a:ext cx="20828000" cy="4648200"/>
          </a:xfrm>
          <a:prstGeom prst="rect">
            <a:avLst/>
          </a:prstGeom>
        </p:spPr>
        <p:txBody>
          <a:bodyPr/>
          <a:lstStyle/>
          <a:p>
            <a:r>
              <a:t>标题文本</a:t>
            </a:r>
          </a:p>
        </p:txBody>
      </p:sp>
      <p:sp>
        <p:nvSpPr>
          <p:cNvPr id="31"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照片 - 垂直">
    <p:spTree>
      <p:nvGrpSpPr>
        <p:cNvPr id="1" name=""/>
        <p:cNvGrpSpPr/>
        <p:nvPr/>
      </p:nvGrpSpPr>
      <p:grpSpPr>
        <a:xfrm>
          <a:off x="0" y="0"/>
          <a:ext cx="0" cy="0"/>
          <a:chOff x="0" y="0"/>
          <a:chExt cx="0" cy="0"/>
        </a:xfrm>
      </p:grpSpPr>
      <p:sp>
        <p:nvSpPr>
          <p:cNvPr id="38" name="图像"/>
          <p:cNvSpPr>
            <a:spLocks noGrp="1"/>
          </p:cNvSpPr>
          <p:nvPr>
            <p:ph type="pic" sz="half" idx="13"/>
          </p:nvPr>
        </p:nvSpPr>
        <p:spPr>
          <a:xfrm>
            <a:off x="13165980" y="952500"/>
            <a:ext cx="9525001" cy="11468100"/>
          </a:xfrm>
          <a:prstGeom prst="rect">
            <a:avLst/>
          </a:prstGeom>
        </p:spPr>
        <p:txBody>
          <a:bodyPr lIns="91439" tIns="45719" rIns="91439" bIns="45719" anchor="t">
            <a:noAutofit/>
          </a:bodyPr>
          <a:lstStyle/>
          <a:p>
            <a:endParaRPr dirty="0"/>
          </a:p>
        </p:txBody>
      </p:sp>
      <p:sp>
        <p:nvSpPr>
          <p:cNvPr id="39" name="标题文本"/>
          <p:cNvSpPr txBox="1">
            <a:spLocks noGrp="1"/>
          </p:cNvSpPr>
          <p:nvPr>
            <p:ph type="title"/>
          </p:nvPr>
        </p:nvSpPr>
        <p:spPr>
          <a:xfrm>
            <a:off x="1651000" y="952500"/>
            <a:ext cx="10223500" cy="5549900"/>
          </a:xfrm>
          <a:prstGeom prst="rect">
            <a:avLst/>
          </a:prstGeom>
        </p:spPr>
        <p:txBody>
          <a:bodyPr anchor="b"/>
          <a:lstStyle>
            <a:lvl1pPr>
              <a:defRPr sz="8400"/>
            </a:lvl1pPr>
          </a:lstStyle>
          <a:p>
            <a:r>
              <a:t>标题文本</a:t>
            </a:r>
          </a:p>
        </p:txBody>
      </p:sp>
      <p:sp>
        <p:nvSpPr>
          <p:cNvPr id="40" name="正文级别 1…"/>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正文级别 1</a:t>
            </a:r>
          </a:p>
          <a:p>
            <a:pPr lvl="1"/>
            <a:r>
              <a:t>正文级别 2</a:t>
            </a:r>
          </a:p>
          <a:p>
            <a:pPr lvl="2"/>
            <a:r>
              <a:t>正文级别 3</a:t>
            </a:r>
          </a:p>
          <a:p>
            <a:pPr lvl="3"/>
            <a:r>
              <a:t>正文级别 4</a:t>
            </a:r>
          </a:p>
          <a:p>
            <a:pPr lvl="4"/>
            <a:r>
              <a:t>正文级别 5</a:t>
            </a:r>
          </a:p>
        </p:txBody>
      </p:sp>
      <p:sp>
        <p:nvSpPr>
          <p:cNvPr id="41"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48" name="标题文本"/>
          <p:cNvSpPr txBox="1">
            <a:spLocks noGrp="1"/>
          </p:cNvSpPr>
          <p:nvPr>
            <p:ph type="title"/>
          </p:nvPr>
        </p:nvSpPr>
        <p:spPr>
          <a:prstGeom prst="rect">
            <a:avLst/>
          </a:prstGeom>
        </p:spPr>
        <p:txBody>
          <a:bodyPr/>
          <a:lstStyle/>
          <a:p>
            <a:r>
              <a:t>标题文本</a:t>
            </a:r>
          </a:p>
        </p:txBody>
      </p:sp>
      <p:sp>
        <p:nvSpPr>
          <p:cNvPr id="49"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sp>
        <p:nvSpPr>
          <p:cNvPr id="56" name="标题文本"/>
          <p:cNvSpPr txBox="1">
            <a:spLocks noGrp="1"/>
          </p:cNvSpPr>
          <p:nvPr>
            <p:ph type="title"/>
          </p:nvPr>
        </p:nvSpPr>
        <p:spPr>
          <a:prstGeom prst="rect">
            <a:avLst/>
          </a:prstGeom>
        </p:spPr>
        <p:txBody>
          <a:bodyPr/>
          <a:lstStyle/>
          <a:p>
            <a:r>
              <a:t>标题文本</a:t>
            </a:r>
          </a:p>
        </p:txBody>
      </p:sp>
      <p:sp>
        <p:nvSpPr>
          <p:cNvPr id="57" name="正文级别 1…"/>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正文级别 1</a:t>
            </a:r>
          </a:p>
          <a:p>
            <a:pPr lvl="1"/>
            <a:r>
              <a:t>正文级别 2</a:t>
            </a:r>
          </a:p>
          <a:p>
            <a:pPr lvl="2"/>
            <a:r>
              <a:t>正文级别 3</a:t>
            </a:r>
          </a:p>
          <a:p>
            <a:pPr lvl="3"/>
            <a:r>
              <a:t>正文级别 4</a:t>
            </a:r>
          </a:p>
          <a:p>
            <a:pPr lvl="4"/>
            <a:r>
              <a:t>正文级别 5</a:t>
            </a:r>
          </a:p>
        </p:txBody>
      </p:sp>
      <p:sp>
        <p:nvSpPr>
          <p:cNvPr id="58"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标题、项目符号与照片">
    <p:spTree>
      <p:nvGrpSpPr>
        <p:cNvPr id="1" name=""/>
        <p:cNvGrpSpPr/>
        <p:nvPr/>
      </p:nvGrpSpPr>
      <p:grpSpPr>
        <a:xfrm>
          <a:off x="0" y="0"/>
          <a:ext cx="0" cy="0"/>
          <a:chOff x="0" y="0"/>
          <a:chExt cx="0" cy="0"/>
        </a:xfrm>
      </p:grpSpPr>
      <p:sp>
        <p:nvSpPr>
          <p:cNvPr id="65" name="图像"/>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p>
            <a:endParaRPr dirty="0"/>
          </a:p>
        </p:txBody>
      </p:sp>
      <p:sp>
        <p:nvSpPr>
          <p:cNvPr id="66" name="标题文本"/>
          <p:cNvSpPr txBox="1">
            <a:spLocks noGrp="1"/>
          </p:cNvSpPr>
          <p:nvPr>
            <p:ph type="title"/>
          </p:nvPr>
        </p:nvSpPr>
        <p:spPr>
          <a:prstGeom prst="rect">
            <a:avLst/>
          </a:prstGeom>
        </p:spPr>
        <p:txBody>
          <a:bodyPr/>
          <a:lstStyle/>
          <a:p>
            <a:r>
              <a:t>标题文本</a:t>
            </a:r>
          </a:p>
        </p:txBody>
      </p:sp>
      <p:sp>
        <p:nvSpPr>
          <p:cNvPr id="67" name="正文级别 1…"/>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正文级别 1</a:t>
            </a:r>
          </a:p>
          <a:p>
            <a:pPr lvl="1"/>
            <a:r>
              <a:t>正文级别 2</a:t>
            </a:r>
          </a:p>
          <a:p>
            <a:pPr lvl="2"/>
            <a:r>
              <a:t>正文级别 3</a:t>
            </a:r>
          </a:p>
          <a:p>
            <a:pPr lvl="3"/>
            <a:r>
              <a:t>正文级别 4</a:t>
            </a:r>
          </a:p>
          <a:p>
            <a:pPr lvl="4"/>
            <a:r>
              <a:t>正文级别 5</a:t>
            </a:r>
          </a:p>
        </p:txBody>
      </p:sp>
      <p:sp>
        <p:nvSpPr>
          <p:cNvPr id="68"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项目符号">
    <p:spTree>
      <p:nvGrpSpPr>
        <p:cNvPr id="1" name=""/>
        <p:cNvGrpSpPr/>
        <p:nvPr/>
      </p:nvGrpSpPr>
      <p:grpSpPr>
        <a:xfrm>
          <a:off x="0" y="0"/>
          <a:ext cx="0" cy="0"/>
          <a:chOff x="0" y="0"/>
          <a:chExt cx="0" cy="0"/>
        </a:xfrm>
      </p:grpSpPr>
      <p:sp>
        <p:nvSpPr>
          <p:cNvPr id="75" name="正文级别 1…"/>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正文级别 1</a:t>
            </a:r>
          </a:p>
          <a:p>
            <a:pPr lvl="1"/>
            <a:r>
              <a:t>正文级别 2</a:t>
            </a:r>
          </a:p>
          <a:p>
            <a:pPr lvl="2"/>
            <a:r>
              <a:t>正文级别 3</a:t>
            </a:r>
          </a:p>
          <a:p>
            <a:pPr lvl="3"/>
            <a:r>
              <a:t>正文级别 4</a:t>
            </a:r>
          </a:p>
          <a:p>
            <a:pPr lvl="4"/>
            <a:r>
              <a:t>正文级别 5</a:t>
            </a:r>
          </a:p>
        </p:txBody>
      </p:sp>
      <p:sp>
        <p:nvSpPr>
          <p:cNvPr id="76"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照片 - 3 联">
    <p:spTree>
      <p:nvGrpSpPr>
        <p:cNvPr id="1" name=""/>
        <p:cNvGrpSpPr/>
        <p:nvPr/>
      </p:nvGrpSpPr>
      <p:grpSpPr>
        <a:xfrm>
          <a:off x="0" y="0"/>
          <a:ext cx="0" cy="0"/>
          <a:chOff x="0" y="0"/>
          <a:chExt cx="0" cy="0"/>
        </a:xfrm>
      </p:grpSpPr>
      <p:sp>
        <p:nvSpPr>
          <p:cNvPr id="83" name="图像"/>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dirty="0"/>
          </a:p>
        </p:txBody>
      </p:sp>
      <p:sp>
        <p:nvSpPr>
          <p:cNvPr id="84" name="图像"/>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dirty="0"/>
          </a:p>
        </p:txBody>
      </p:sp>
      <p:sp>
        <p:nvSpPr>
          <p:cNvPr id="85" name="图像"/>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dirty="0"/>
          </a:p>
        </p:txBody>
      </p:sp>
      <p:sp>
        <p:nvSpPr>
          <p:cNvPr id="86"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文本"/>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标题文本</a:t>
            </a:r>
          </a:p>
        </p:txBody>
      </p:sp>
      <p:sp>
        <p:nvSpPr>
          <p:cNvPr id="3" name="正文级别 1…"/>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正文级别 1</a:t>
            </a:r>
          </a:p>
          <a:p>
            <a:pPr lvl="1"/>
            <a:r>
              <a:t>正文级别 2</a:t>
            </a:r>
          </a:p>
          <a:p>
            <a:pPr lvl="2"/>
            <a:r>
              <a:t>正文级别 3</a:t>
            </a:r>
          </a:p>
          <a:p>
            <a:pPr lvl="3"/>
            <a:r>
              <a:t>正文级别 4</a:t>
            </a:r>
          </a:p>
          <a:p>
            <a:pPr lvl="4"/>
            <a:r>
              <a:t>正文级别 5</a:t>
            </a:r>
          </a:p>
        </p:txBody>
      </p:sp>
      <p:sp>
        <p:nvSpPr>
          <p:cNvPr id="4" name="幻灯片编号"/>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训练营003.jpg" descr="训练营003.jpg"/>
          <p:cNvPicPr>
            <a:picLocks noChangeAspect="1"/>
          </p:cNvPicPr>
          <p:nvPr/>
        </p:nvPicPr>
        <p:blipFill>
          <a:blip r:embed="rId2"/>
          <a:stretch>
            <a:fillRect/>
          </a:stretch>
        </p:blipFill>
        <p:spPr>
          <a:xfrm>
            <a:off x="0" y="0"/>
            <a:ext cx="24384000" cy="13716000"/>
          </a:xfrm>
          <a:prstGeom prst="rect">
            <a:avLst/>
          </a:prstGeom>
          <a:ln w="12700">
            <a:miter lim="400000"/>
          </a:ln>
        </p:spPr>
      </p:pic>
      <p:grpSp>
        <p:nvGrpSpPr>
          <p:cNvPr id="122" name="How to Become A GEIO Pilot？…"/>
          <p:cNvGrpSpPr/>
          <p:nvPr/>
        </p:nvGrpSpPr>
        <p:grpSpPr>
          <a:xfrm>
            <a:off x="8788439" y="8351234"/>
            <a:ext cx="13617408" cy="4087872"/>
            <a:chOff x="-6350" y="197681"/>
            <a:chExt cx="13617407" cy="4087871"/>
          </a:xfrm>
        </p:grpSpPr>
        <p:sp>
          <p:nvSpPr>
            <p:cNvPr id="121" name="How to Become A GEIO Pilot？…"/>
            <p:cNvSpPr txBox="1"/>
            <p:nvPr/>
          </p:nvSpPr>
          <p:spPr>
            <a:xfrm>
              <a:off x="101600" y="197681"/>
              <a:ext cx="13401507" cy="3820340"/>
            </a:xfrm>
            <a:prstGeom prst="rect">
              <a:avLst/>
            </a:prstGeom>
            <a:solidFill>
              <a:srgbClr val="2F4A89"/>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a:lnSpc>
                  <a:spcPct val="120000"/>
                </a:lnSpc>
                <a:defRPr sz="6000">
                  <a:solidFill>
                    <a:srgbClr val="FFFFFF"/>
                  </a:solidFill>
                </a:defRPr>
              </a:pPr>
              <a:endParaRPr dirty="0"/>
            </a:p>
            <a:p>
              <a:pPr>
                <a:lnSpc>
                  <a:spcPct val="120000"/>
                </a:lnSpc>
                <a:defRPr sz="6500">
                  <a:solidFill>
                    <a:srgbClr val="FFFFFF"/>
                  </a:solidFill>
                </a:defRPr>
              </a:pPr>
              <a:r>
                <a:rPr lang="en-US" dirty="0"/>
                <a:t>GEIO </a:t>
              </a:r>
              <a:r>
                <a:rPr lang="ko-KR" altLang="en-US" dirty="0"/>
                <a:t>파일럿이 되는 방법</a:t>
              </a:r>
              <a:endParaRPr lang="en-US" dirty="0"/>
            </a:p>
            <a:p>
              <a:pPr>
                <a:lnSpc>
                  <a:spcPct val="120000"/>
                </a:lnSpc>
                <a:defRPr sz="4000">
                  <a:solidFill>
                    <a:srgbClr val="FFFFFF"/>
                  </a:solidFill>
                </a:defRPr>
              </a:pPr>
              <a:r>
                <a:rPr lang="en-US" dirty="0"/>
                <a:t>Lesson 2: </a:t>
              </a:r>
              <a:r>
                <a:rPr lang="ko-KR" altLang="en-US" dirty="0"/>
                <a:t>관성과 마찰</a:t>
              </a:r>
              <a:endParaRPr lang="en-US" dirty="0"/>
            </a:p>
            <a:p>
              <a:pPr>
                <a:lnSpc>
                  <a:spcPct val="120000"/>
                </a:lnSpc>
                <a:defRPr sz="4000">
                  <a:solidFill>
                    <a:srgbClr val="FFFFFF"/>
                  </a:solidFill>
                </a:defRPr>
              </a:pPr>
              <a:endParaRPr lang="en-US" dirty="0"/>
            </a:p>
          </p:txBody>
        </p:sp>
        <p:pic>
          <p:nvPicPr>
            <p:cNvPr id="120" name="How to Become A GEIO Pilot？…" descr="How to Become A GEIO Pilot？…"/>
            <p:cNvPicPr>
              <a:picLocks/>
            </p:cNvPicPr>
            <p:nvPr/>
          </p:nvPicPr>
          <p:blipFill>
            <a:blip r:embed="rId3"/>
            <a:stretch>
              <a:fillRect/>
            </a:stretch>
          </p:blipFill>
          <p:spPr>
            <a:xfrm>
              <a:off x="-6350" y="197681"/>
              <a:ext cx="13617407" cy="4087871"/>
            </a:xfrm>
            <a:prstGeom prst="rect">
              <a:avLst/>
            </a:prstGeom>
            <a:effectLst/>
          </p:spPr>
        </p:pic>
      </p:grpSp>
    </p:spTree>
  </p:cSld>
  <p:clrMapOvr>
    <a:masterClrMapping/>
  </p:clrMapOvr>
  <p:transition spd="med" advClick="0" advTm="0"/>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2000"/>
                                        <p:tgtEl>
                                          <p:spTgt spid="122"/>
                                        </p:tgtEl>
                                      </p:cBhvr>
                                    </p:animEffect>
                                    <p:anim calcmode="lin" valueType="num">
                                      <p:cBhvr>
                                        <p:cTn id="8" dur="2000" fill="hold"/>
                                        <p:tgtEl>
                                          <p:spTgt spid="122"/>
                                        </p:tgtEl>
                                        <p:attrNameLst>
                                          <p:attrName>ppt_x</p:attrName>
                                        </p:attrNameLst>
                                      </p:cBhvr>
                                      <p:tavLst>
                                        <p:tav tm="0">
                                          <p:val>
                                            <p:strVal val="#ppt_x"/>
                                          </p:val>
                                        </p:tav>
                                        <p:tav tm="100000">
                                          <p:val>
                                            <p:strVal val="#ppt_x"/>
                                          </p:val>
                                        </p:tav>
                                      </p:tavLst>
                                    </p:anim>
                                    <p:anim calcmode="lin" valueType="num">
                                      <p:cBhvr>
                                        <p:cTn id="9" dur="2000" fill="hold"/>
                                        <p:tgtEl>
                                          <p:spTgt spid="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屏幕 改psd.jpg" descr="屏幕 改psd.jpg"/>
          <p:cNvPicPr>
            <a:picLocks noChangeAspect="1"/>
          </p:cNvPicPr>
          <p:nvPr/>
        </p:nvPicPr>
        <p:blipFill>
          <a:blip r:embed="rId2"/>
          <a:stretch>
            <a:fillRect/>
          </a:stretch>
        </p:blipFill>
        <p:spPr>
          <a:xfrm>
            <a:off x="-1" y="4344"/>
            <a:ext cx="24384001" cy="13707311"/>
          </a:xfrm>
          <a:prstGeom prst="rect">
            <a:avLst/>
          </a:prstGeom>
          <a:ln w="12700">
            <a:miter lim="400000"/>
          </a:ln>
        </p:spPr>
      </p:pic>
      <p:pic>
        <p:nvPicPr>
          <p:cNvPr id="187" name="色彩主角 4.png" descr="色彩主角 4.png"/>
          <p:cNvPicPr>
            <a:picLocks noChangeAspect="1"/>
          </p:cNvPicPr>
          <p:nvPr/>
        </p:nvPicPr>
        <p:blipFill>
          <a:blip r:embed="rId3"/>
          <a:stretch>
            <a:fillRect/>
          </a:stretch>
        </p:blipFill>
        <p:spPr>
          <a:xfrm>
            <a:off x="17375714" y="2480522"/>
            <a:ext cx="6767211" cy="13716001"/>
          </a:xfrm>
          <a:prstGeom prst="rect">
            <a:avLst/>
          </a:prstGeom>
          <a:ln w="12700">
            <a:miter lim="400000"/>
          </a:ln>
        </p:spPr>
      </p:pic>
      <p:pic>
        <p:nvPicPr>
          <p:cNvPr id="188" name="V朘R$~3LVOWC{SUC4.png" descr="V朘R$~3LVOWC{SUC4.png"/>
          <p:cNvPicPr>
            <a:picLocks noChangeAspect="1"/>
          </p:cNvPicPr>
          <p:nvPr/>
        </p:nvPicPr>
        <p:blipFill>
          <a:blip r:embed="rId4"/>
          <a:stretch>
            <a:fillRect/>
          </a:stretch>
        </p:blipFill>
        <p:spPr>
          <a:xfrm>
            <a:off x="0" y="9377048"/>
            <a:ext cx="24384001" cy="4432301"/>
          </a:xfrm>
          <a:prstGeom prst="rect">
            <a:avLst/>
          </a:prstGeom>
          <a:ln w="12700">
            <a:miter lim="400000"/>
          </a:ln>
        </p:spPr>
      </p:pic>
      <p:sp>
        <p:nvSpPr>
          <p:cNvPr id="189" name="Let’s programme GEIO to observe its performance when moving in different directions."/>
          <p:cNvSpPr txBox="1"/>
          <p:nvPr/>
        </p:nvSpPr>
        <p:spPr>
          <a:xfrm>
            <a:off x="3676047" y="11234126"/>
            <a:ext cx="17031907"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a:solidFill>
                  <a:srgbClr val="41CAD0"/>
                </a:solidFill>
              </a:defRPr>
            </a:lvl1pPr>
          </a:lstStyle>
          <a:p>
            <a:r>
              <a:rPr lang="en-US" altLang="ko-KR" dirty="0"/>
              <a:t>GEIO</a:t>
            </a:r>
            <a:r>
              <a:rPr lang="ko-KR" altLang="en-US" dirty="0"/>
              <a:t>가 다른 방향으로 움직일 때의 결과를 관찰하도록 프로그래밍 해보자</a:t>
            </a:r>
            <a:r>
              <a:rPr lang="en-US" altLang="ko-KR" dirty="0"/>
              <a:t>.</a:t>
            </a:r>
            <a:endParaRPr dirty="0"/>
          </a:p>
        </p:txBody>
      </p:sp>
      <p:pic>
        <p:nvPicPr>
          <p:cNvPr id="190" name="IMG_3729.PNG" descr="IMG_3729.PNG"/>
          <p:cNvPicPr>
            <a:picLocks noChangeAspect="1"/>
          </p:cNvPicPr>
          <p:nvPr/>
        </p:nvPicPr>
        <p:blipFill>
          <a:blip r:embed="rId5"/>
          <a:stretch>
            <a:fillRect/>
          </a:stretch>
        </p:blipFill>
        <p:spPr>
          <a:xfrm>
            <a:off x="6367815" y="3030025"/>
            <a:ext cx="11648370" cy="6199658"/>
          </a:xfrm>
          <a:prstGeom prst="rect">
            <a:avLst/>
          </a:prstGeom>
          <a:ln w="12700">
            <a:miter lim="400000"/>
          </a:ln>
        </p:spPr>
      </p:pic>
      <p:pic>
        <p:nvPicPr>
          <p:cNvPr id="191" name="IMG_3730.PNG" descr="IMG_3730.PNG"/>
          <p:cNvPicPr>
            <a:picLocks noChangeAspect="1"/>
          </p:cNvPicPr>
          <p:nvPr/>
        </p:nvPicPr>
        <p:blipFill>
          <a:blip r:embed="rId6"/>
          <a:stretch>
            <a:fillRect/>
          </a:stretch>
        </p:blipFill>
        <p:spPr>
          <a:xfrm>
            <a:off x="6367815" y="3030025"/>
            <a:ext cx="11648370" cy="619965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fill="hold" grpId="2" nodeType="clickEffect">
                                  <p:stCondLst>
                                    <p:cond delay="0"/>
                                  </p:stCondLst>
                                  <p:iterate>
                                    <p:tmAbs val="0"/>
                                  </p:iterate>
                                  <p:childTnLst>
                                    <p:set>
                                      <p:cBhvr>
                                        <p:cTn id="10" fill="hold"/>
                                        <p:tgtEl>
                                          <p:spTgt spid="190"/>
                                        </p:tgtEl>
                                        <p:attrNameLst>
                                          <p:attrName>style.visibility</p:attrName>
                                        </p:attrNameLst>
                                      </p:cBhvr>
                                      <p:to>
                                        <p:strVal val="visible"/>
                                      </p:to>
                                    </p:set>
                                    <p:animEffect transition="in" filter="dissolve">
                                      <p:cBhvr>
                                        <p:cTn id="11" dur="1000"/>
                                        <p:tgtEl>
                                          <p:spTgt spid="19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3" nodeType="clickEffect">
                                  <p:stCondLst>
                                    <p:cond delay="0"/>
                                  </p:stCondLst>
                                  <p:iterate>
                                    <p:tmAbs val="0"/>
                                  </p:iterate>
                                  <p:childTnLst>
                                    <p:set>
                                      <p:cBhvr>
                                        <p:cTn id="15" fill="hold"/>
                                        <p:tgtEl>
                                          <p:spTgt spid="191"/>
                                        </p:tgtEl>
                                        <p:attrNameLst>
                                          <p:attrName>style.visibility</p:attrName>
                                        </p:attrNameLst>
                                      </p:cBhvr>
                                      <p:to>
                                        <p:strVal val="visible"/>
                                      </p:to>
                                    </p:set>
                                    <p:animEffect transition="in" filter="wipe(left)">
                                      <p:cBhvr>
                                        <p:cTn id="16" dur="10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1" animBg="1" advAuto="0"/>
      <p:bldP spid="190" grpId="2" animBg="1" advAuto="0"/>
      <p:bldP spid="191" grpId="3"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IMG_4119.PNG" descr="IMG_4119.PNG"/>
          <p:cNvPicPr>
            <a:picLocks noChangeAspect="1"/>
          </p:cNvPicPr>
          <p:nvPr/>
        </p:nvPicPr>
        <p:blipFill>
          <a:blip r:embed="rId2"/>
          <a:stretch>
            <a:fillRect/>
          </a:stretch>
        </p:blipFill>
        <p:spPr>
          <a:xfrm>
            <a:off x="0" y="369004"/>
            <a:ext cx="24384001" cy="12977992"/>
          </a:xfrm>
          <a:prstGeom prst="rect">
            <a:avLst/>
          </a:prstGeom>
          <a:ln w="12700">
            <a:miter lim="400000"/>
          </a:ln>
        </p:spPr>
      </p:pic>
      <p:sp>
        <p:nvSpPr>
          <p:cNvPr id="194" name="线条"/>
          <p:cNvSpPr/>
          <p:nvPr/>
        </p:nvSpPr>
        <p:spPr>
          <a:xfrm flipH="1">
            <a:off x="11220063" y="3448500"/>
            <a:ext cx="2578873" cy="1"/>
          </a:xfrm>
          <a:prstGeom prst="line">
            <a:avLst/>
          </a:prstGeom>
          <a:ln w="63500">
            <a:solidFill>
              <a:srgbClr val="0433FF"/>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95" name="线条"/>
          <p:cNvSpPr/>
          <p:nvPr/>
        </p:nvSpPr>
        <p:spPr>
          <a:xfrm flipH="1">
            <a:off x="11220063" y="4903369"/>
            <a:ext cx="2578873" cy="1"/>
          </a:xfrm>
          <a:prstGeom prst="line">
            <a:avLst/>
          </a:prstGeom>
          <a:ln w="63500">
            <a:solidFill>
              <a:srgbClr val="0433FF"/>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96" name="线条"/>
          <p:cNvSpPr/>
          <p:nvPr/>
        </p:nvSpPr>
        <p:spPr>
          <a:xfrm flipH="1">
            <a:off x="11220063" y="6409039"/>
            <a:ext cx="2578873" cy="1"/>
          </a:xfrm>
          <a:prstGeom prst="line">
            <a:avLst/>
          </a:prstGeom>
          <a:ln w="63500">
            <a:solidFill>
              <a:srgbClr val="0433FF"/>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97" name="线条"/>
          <p:cNvSpPr/>
          <p:nvPr/>
        </p:nvSpPr>
        <p:spPr>
          <a:xfrm flipH="1">
            <a:off x="11220063" y="7889307"/>
            <a:ext cx="2578873" cy="1"/>
          </a:xfrm>
          <a:prstGeom prst="line">
            <a:avLst/>
          </a:prstGeom>
          <a:ln w="63500">
            <a:solidFill>
              <a:srgbClr val="0433FF"/>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98" name="线条"/>
          <p:cNvSpPr/>
          <p:nvPr/>
        </p:nvSpPr>
        <p:spPr>
          <a:xfrm flipH="1">
            <a:off x="11220063" y="9369576"/>
            <a:ext cx="2578873" cy="1"/>
          </a:xfrm>
          <a:prstGeom prst="line">
            <a:avLst/>
          </a:prstGeom>
          <a:ln w="63500">
            <a:solidFill>
              <a:srgbClr val="0433FF"/>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99" name="线条"/>
          <p:cNvSpPr/>
          <p:nvPr/>
        </p:nvSpPr>
        <p:spPr>
          <a:xfrm flipH="1">
            <a:off x="11220063" y="10849845"/>
            <a:ext cx="2578873" cy="1"/>
          </a:xfrm>
          <a:prstGeom prst="line">
            <a:avLst/>
          </a:prstGeom>
          <a:ln w="63500">
            <a:solidFill>
              <a:srgbClr val="0433FF"/>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00" name="线条"/>
          <p:cNvSpPr/>
          <p:nvPr/>
        </p:nvSpPr>
        <p:spPr>
          <a:xfrm flipH="1" flipV="1">
            <a:off x="7729432" y="12177714"/>
            <a:ext cx="6069504" cy="1"/>
          </a:xfrm>
          <a:prstGeom prst="line">
            <a:avLst/>
          </a:prstGeom>
          <a:ln w="63500">
            <a:solidFill>
              <a:srgbClr val="0433FF"/>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01" name="Forward at certain speed for certain time"/>
          <p:cNvSpPr txBox="1"/>
          <p:nvPr/>
        </p:nvSpPr>
        <p:spPr>
          <a:xfrm>
            <a:off x="13798587" y="3127900"/>
            <a:ext cx="8788718" cy="64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3500">
                <a:solidFill>
                  <a:srgbClr val="0433FF"/>
                </a:solidFill>
              </a:defRPr>
            </a:lvl1pPr>
          </a:lstStyle>
          <a:p>
            <a:r>
              <a:rPr lang="ko-KR" altLang="en-US" dirty="0"/>
              <a:t>표기된 시간내에 표기된 속도로 전진</a:t>
            </a:r>
            <a:endParaRPr dirty="0"/>
          </a:p>
        </p:txBody>
      </p:sp>
      <p:sp>
        <p:nvSpPr>
          <p:cNvPr id="202" name="Move Backward"/>
          <p:cNvSpPr txBox="1"/>
          <p:nvPr/>
        </p:nvSpPr>
        <p:spPr>
          <a:xfrm>
            <a:off x="13798587" y="4582769"/>
            <a:ext cx="2022990" cy="64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500">
                <a:solidFill>
                  <a:srgbClr val="0433FF"/>
                </a:solidFill>
              </a:defRPr>
            </a:lvl1pPr>
          </a:lstStyle>
          <a:p>
            <a:r>
              <a:rPr lang="ko-KR" altLang="en-US" dirty="0"/>
              <a:t>뒤로 이동</a:t>
            </a:r>
            <a:endParaRPr dirty="0"/>
          </a:p>
        </p:txBody>
      </p:sp>
      <p:sp>
        <p:nvSpPr>
          <p:cNvPr id="203" name="Move to the left"/>
          <p:cNvSpPr txBox="1"/>
          <p:nvPr/>
        </p:nvSpPr>
        <p:spPr>
          <a:xfrm>
            <a:off x="13798587" y="6088439"/>
            <a:ext cx="2920671" cy="64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500">
                <a:solidFill>
                  <a:srgbClr val="0433FF"/>
                </a:solidFill>
              </a:defRPr>
            </a:lvl1pPr>
          </a:lstStyle>
          <a:p>
            <a:r>
              <a:rPr lang="ko-KR" altLang="en-US" dirty="0"/>
              <a:t>좌측으로 이동</a:t>
            </a:r>
            <a:endParaRPr dirty="0"/>
          </a:p>
        </p:txBody>
      </p:sp>
      <p:sp>
        <p:nvSpPr>
          <p:cNvPr id="204" name="Move to the right"/>
          <p:cNvSpPr txBox="1"/>
          <p:nvPr/>
        </p:nvSpPr>
        <p:spPr>
          <a:xfrm>
            <a:off x="13798587" y="7568707"/>
            <a:ext cx="2920671" cy="64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500">
                <a:solidFill>
                  <a:srgbClr val="0433FF"/>
                </a:solidFill>
              </a:defRPr>
            </a:lvl1pPr>
          </a:lstStyle>
          <a:p>
            <a:r>
              <a:rPr lang="ko-KR" altLang="en-US" dirty="0"/>
              <a:t>우측으로 이동</a:t>
            </a:r>
            <a:endParaRPr dirty="0"/>
          </a:p>
        </p:txBody>
      </p:sp>
      <p:sp>
        <p:nvSpPr>
          <p:cNvPr id="205" name="Turn right"/>
          <p:cNvSpPr txBox="1"/>
          <p:nvPr/>
        </p:nvSpPr>
        <p:spPr>
          <a:xfrm>
            <a:off x="13798587" y="9048977"/>
            <a:ext cx="2920671" cy="64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500">
                <a:solidFill>
                  <a:srgbClr val="0433FF"/>
                </a:solidFill>
              </a:defRPr>
            </a:lvl1pPr>
          </a:lstStyle>
          <a:p>
            <a:r>
              <a:rPr lang="ko-KR" altLang="en-US" dirty="0"/>
              <a:t>우측으로 회전</a:t>
            </a:r>
            <a:endParaRPr dirty="0"/>
          </a:p>
        </p:txBody>
      </p:sp>
      <p:sp>
        <p:nvSpPr>
          <p:cNvPr id="206" name="Turn left"/>
          <p:cNvSpPr txBox="1"/>
          <p:nvPr/>
        </p:nvSpPr>
        <p:spPr>
          <a:xfrm>
            <a:off x="13798587" y="10529245"/>
            <a:ext cx="2920671" cy="64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500">
                <a:solidFill>
                  <a:srgbClr val="0433FF"/>
                </a:solidFill>
              </a:defRPr>
            </a:lvl1pPr>
          </a:lstStyle>
          <a:p>
            <a:r>
              <a:rPr lang="ko-KR" altLang="en-US" dirty="0"/>
              <a:t>좌측으로 회전</a:t>
            </a:r>
            <a:endParaRPr dirty="0"/>
          </a:p>
        </p:txBody>
      </p:sp>
      <p:sp>
        <p:nvSpPr>
          <p:cNvPr id="207" name="Stop moving actions"/>
          <p:cNvSpPr txBox="1"/>
          <p:nvPr/>
        </p:nvSpPr>
        <p:spPr>
          <a:xfrm>
            <a:off x="13798585" y="11857114"/>
            <a:ext cx="1000274" cy="64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500">
                <a:solidFill>
                  <a:srgbClr val="0433FF"/>
                </a:solidFill>
              </a:defRPr>
            </a:lvl1pPr>
          </a:lstStyle>
          <a:p>
            <a:r>
              <a:rPr lang="ko-KR" altLang="en-US" dirty="0"/>
              <a:t>정지</a:t>
            </a:r>
            <a:endParaRPr lang="en-US" altLang="ko-K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屏幕 改psd.jpg" descr="屏幕 改psd.jpg"/>
          <p:cNvPicPr>
            <a:picLocks noChangeAspect="1"/>
          </p:cNvPicPr>
          <p:nvPr/>
        </p:nvPicPr>
        <p:blipFill>
          <a:blip r:embed="rId2"/>
          <a:stretch>
            <a:fillRect/>
          </a:stretch>
        </p:blipFill>
        <p:spPr>
          <a:xfrm>
            <a:off x="-1" y="4344"/>
            <a:ext cx="24384001" cy="13707311"/>
          </a:xfrm>
          <a:prstGeom prst="rect">
            <a:avLst/>
          </a:prstGeom>
          <a:ln w="12700">
            <a:miter lim="400000"/>
          </a:ln>
        </p:spPr>
      </p:pic>
      <p:pic>
        <p:nvPicPr>
          <p:cNvPr id="210" name="色彩主角 4.png" descr="色彩主角 4.png"/>
          <p:cNvPicPr>
            <a:picLocks noChangeAspect="1"/>
          </p:cNvPicPr>
          <p:nvPr/>
        </p:nvPicPr>
        <p:blipFill>
          <a:blip r:embed="rId3"/>
          <a:stretch>
            <a:fillRect/>
          </a:stretch>
        </p:blipFill>
        <p:spPr>
          <a:xfrm>
            <a:off x="17375714" y="2480522"/>
            <a:ext cx="6767211" cy="13716001"/>
          </a:xfrm>
          <a:prstGeom prst="rect">
            <a:avLst/>
          </a:prstGeom>
          <a:ln w="12700">
            <a:miter lim="400000"/>
          </a:ln>
        </p:spPr>
      </p:pic>
      <p:pic>
        <p:nvPicPr>
          <p:cNvPr id="211" name="V朘R$~3LVOWC{SUC4.png" descr="V朘R$~3LVOWC{SUC4.png"/>
          <p:cNvPicPr>
            <a:picLocks noChangeAspect="1"/>
          </p:cNvPicPr>
          <p:nvPr/>
        </p:nvPicPr>
        <p:blipFill>
          <a:blip r:embed="rId4"/>
          <a:stretch>
            <a:fillRect/>
          </a:stretch>
        </p:blipFill>
        <p:spPr>
          <a:xfrm>
            <a:off x="0" y="9377048"/>
            <a:ext cx="24384001" cy="4432301"/>
          </a:xfrm>
          <a:prstGeom prst="rect">
            <a:avLst/>
          </a:prstGeom>
          <a:ln w="12700">
            <a:miter lim="400000"/>
          </a:ln>
        </p:spPr>
      </p:pic>
      <p:sp>
        <p:nvSpPr>
          <p:cNvPr id="212" name="Secondly, Put an empty box on top of GEIO, and programme GEIO to move in each directions. Find out that at what speed the box could remain on the top."/>
          <p:cNvSpPr txBox="1"/>
          <p:nvPr/>
        </p:nvSpPr>
        <p:spPr>
          <a:xfrm>
            <a:off x="2692113" y="10676056"/>
            <a:ext cx="18999774" cy="18342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150000"/>
              </a:lnSpc>
              <a:defRPr sz="4000">
                <a:solidFill>
                  <a:srgbClr val="41CAD0"/>
                </a:solidFill>
              </a:defRPr>
            </a:lvl1pPr>
          </a:lstStyle>
          <a:p>
            <a:r>
              <a:rPr lang="en-US" altLang="ko-KR" dirty="0"/>
              <a:t>GEIO </a:t>
            </a:r>
            <a:r>
              <a:rPr lang="ko-KR" altLang="en-US" dirty="0"/>
              <a:t>위에 빈 상자를 놓고 각 방향으로 이동하도록 </a:t>
            </a:r>
            <a:r>
              <a:rPr lang="en-US" altLang="ko-KR" dirty="0"/>
              <a:t>GEIO</a:t>
            </a:r>
            <a:r>
              <a:rPr lang="ko-KR" altLang="en-US" dirty="0"/>
              <a:t>를 프로그래밍해보고</a:t>
            </a:r>
            <a:r>
              <a:rPr lang="en-US" altLang="ko-KR" dirty="0"/>
              <a:t> </a:t>
            </a:r>
            <a:r>
              <a:rPr lang="ko-KR" altLang="en-US" dirty="0"/>
              <a:t>상자가 떨어지지않는 최고 속도를 찾아보자</a:t>
            </a:r>
            <a:r>
              <a:rPr lang="en-US" altLang="ko-KR" dirty="0"/>
              <a:t>.</a:t>
            </a:r>
            <a:endParaRPr dirty="0"/>
          </a:p>
        </p:txBody>
      </p:sp>
      <p:sp>
        <p:nvSpPr>
          <p:cNvPr id="213" name="Then gradually increase the weight of the box by adding things into it.…"/>
          <p:cNvSpPr txBox="1"/>
          <p:nvPr/>
        </p:nvSpPr>
        <p:spPr>
          <a:xfrm>
            <a:off x="4005526" y="10744930"/>
            <a:ext cx="15606837" cy="18342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nSpc>
                <a:spcPct val="150000"/>
              </a:lnSpc>
              <a:defRPr sz="4000">
                <a:solidFill>
                  <a:srgbClr val="41CAD0"/>
                </a:solidFill>
              </a:defRPr>
            </a:pPr>
            <a:r>
              <a:rPr lang="ko-KR" altLang="en-US" dirty="0"/>
              <a:t>다음에는 상자에 물건을 넣어서 상자의 무게를 점차적으로 늘려보자</a:t>
            </a:r>
            <a:r>
              <a:rPr lang="en-US" altLang="ko-KR" dirty="0"/>
              <a:t>.</a:t>
            </a:r>
          </a:p>
          <a:p>
            <a:pPr>
              <a:lnSpc>
                <a:spcPct val="150000"/>
              </a:lnSpc>
              <a:defRPr sz="4000">
                <a:solidFill>
                  <a:srgbClr val="41CAD0"/>
                </a:solidFill>
              </a:defRPr>
            </a:pPr>
            <a:r>
              <a:rPr lang="ko-KR" altLang="en-US" dirty="0"/>
              <a:t>결과가 어떻게 변했어</a:t>
            </a:r>
            <a:r>
              <a:rPr lang="en-US" altLang="ko-KR" dirty="0"/>
              <a:t>?</a:t>
            </a:r>
            <a:endParaRPr dirty="0"/>
          </a:p>
        </p:txBody>
      </p:sp>
      <p:pic>
        <p:nvPicPr>
          <p:cNvPr id="214" name="0147625a2dfdeda80120ba38858c65.jpg@1280w_1l_2o_100sh.jpg" descr="0147625a2dfdeda80120ba38858c65.jpg@1280w_1l_2o_100sh.jpg"/>
          <p:cNvPicPr>
            <a:picLocks noChangeAspect="1"/>
          </p:cNvPicPr>
          <p:nvPr/>
        </p:nvPicPr>
        <p:blipFill>
          <a:blip r:embed="rId5"/>
          <a:stretch>
            <a:fillRect/>
          </a:stretch>
        </p:blipFill>
        <p:spPr>
          <a:xfrm>
            <a:off x="6644511" y="1783464"/>
            <a:ext cx="11094978" cy="740243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2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8" fill="hold" grpId="2" nodeType="clickEffect">
                                  <p:stCondLst>
                                    <p:cond delay="0"/>
                                  </p:stCondLst>
                                  <p:iterate>
                                    <p:tmAbs val="0"/>
                                  </p:iterate>
                                  <p:childTnLst>
                                    <p:animEffect transition="out" filter="wipe(left)">
                                      <p:cBhvr>
                                        <p:cTn id="10" dur="500" fill="hold"/>
                                        <p:tgtEl>
                                          <p:spTgt spid="212"/>
                                        </p:tgtEl>
                                      </p:cBhvr>
                                    </p:animEffect>
                                    <p:set>
                                      <p:cBhvr>
                                        <p:cTn id="11" fill="hold">
                                          <p:stCondLst>
                                            <p:cond delay="499"/>
                                          </p:stCondLst>
                                        </p:cTn>
                                        <p:tgtEl>
                                          <p:spTgt spid="212"/>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3" nodeType="afterEffect">
                                  <p:stCondLst>
                                    <p:cond delay="0"/>
                                  </p:stCondLst>
                                  <p:iterate type="lt">
                                    <p:tmAbs val="100"/>
                                  </p:iterate>
                                  <p:childTnLst>
                                    <p:set>
                                      <p:cBhvr>
                                        <p:cTn id="14" fill="hold"/>
                                        <p:tgtEl>
                                          <p:spTgt spid="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1" animBg="1" advAuto="0"/>
      <p:bldP spid="212" grpId="2" animBg="1" advAuto="0"/>
      <p:bldP spid="213" grpId="3"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217" name="V朘R$~3LVOWC{SUC4.png" descr="V朘R$~3LVOWC{SUC4.png"/>
          <p:cNvPicPr>
            <a:picLocks noChangeAspect="1"/>
          </p:cNvPicPr>
          <p:nvPr/>
        </p:nvPicPr>
        <p:blipFill>
          <a:blip r:embed="rId3"/>
          <a:stretch>
            <a:fillRect/>
          </a:stretch>
        </p:blipFill>
        <p:spPr>
          <a:xfrm>
            <a:off x="4977275" y="5546573"/>
            <a:ext cx="14429450" cy="2622854"/>
          </a:xfrm>
          <a:prstGeom prst="rect">
            <a:avLst/>
          </a:prstGeom>
          <a:ln w="12700">
            <a:miter lim="400000"/>
          </a:ln>
        </p:spPr>
      </p:pic>
      <p:sp>
        <p:nvSpPr>
          <p:cNvPr id="218" name="Challenges"/>
          <p:cNvSpPr txBox="1"/>
          <p:nvPr/>
        </p:nvSpPr>
        <p:spPr>
          <a:xfrm>
            <a:off x="11158063" y="6345039"/>
            <a:ext cx="2067874"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a:solidFill>
                  <a:srgbClr val="41CAD0"/>
                </a:solidFill>
              </a:defRPr>
            </a:lvl1pPr>
          </a:lstStyle>
          <a:p>
            <a:r>
              <a:rPr lang="ko-KR" altLang="en-US" dirty="0"/>
              <a:t>도  전</a:t>
            </a:r>
            <a:endParaRPr lang="en-US" altLang="ko-K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训练营003.jpg" descr="训练营003.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221" name="色彩主角 4.png" descr="色彩主角 4.png"/>
          <p:cNvPicPr>
            <a:picLocks noChangeAspect="1"/>
          </p:cNvPicPr>
          <p:nvPr/>
        </p:nvPicPr>
        <p:blipFill>
          <a:blip r:embed="rId3"/>
          <a:stretch>
            <a:fillRect/>
          </a:stretch>
        </p:blipFill>
        <p:spPr>
          <a:xfrm>
            <a:off x="17375714" y="2480522"/>
            <a:ext cx="6767211" cy="13716001"/>
          </a:xfrm>
          <a:prstGeom prst="rect">
            <a:avLst/>
          </a:prstGeom>
          <a:ln w="12700">
            <a:miter lim="400000"/>
          </a:ln>
        </p:spPr>
      </p:pic>
      <p:pic>
        <p:nvPicPr>
          <p:cNvPr id="222" name="V朘R$~3LVOWC{SUC4.png" descr="V朘R$~3LVOWC{SUC4.png"/>
          <p:cNvPicPr>
            <a:picLocks noChangeAspect="1"/>
          </p:cNvPicPr>
          <p:nvPr/>
        </p:nvPicPr>
        <p:blipFill>
          <a:blip r:embed="rId4"/>
          <a:stretch>
            <a:fillRect/>
          </a:stretch>
        </p:blipFill>
        <p:spPr>
          <a:xfrm>
            <a:off x="0" y="9377048"/>
            <a:ext cx="24384001" cy="4432301"/>
          </a:xfrm>
          <a:prstGeom prst="rect">
            <a:avLst/>
          </a:prstGeom>
          <a:ln w="12700">
            <a:miter lim="400000"/>
          </a:ln>
        </p:spPr>
      </p:pic>
      <p:sp>
        <p:nvSpPr>
          <p:cNvPr id="223" name="Now we are familiar with the principle of inertia and friction.…"/>
          <p:cNvSpPr txBox="1"/>
          <p:nvPr/>
        </p:nvSpPr>
        <p:spPr>
          <a:xfrm>
            <a:off x="6127843" y="10676056"/>
            <a:ext cx="12128320" cy="18342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nSpc>
                <a:spcPct val="150000"/>
              </a:lnSpc>
              <a:defRPr sz="4000">
                <a:solidFill>
                  <a:srgbClr val="41CAD0"/>
                </a:solidFill>
              </a:defRPr>
            </a:pPr>
            <a:r>
              <a:rPr lang="ko-KR" altLang="en-US" dirty="0"/>
              <a:t>어때</a:t>
            </a:r>
            <a:r>
              <a:rPr lang="en-US" altLang="ko-KR" dirty="0"/>
              <a:t>? </a:t>
            </a:r>
            <a:r>
              <a:rPr lang="ko-KR" altLang="en-US" dirty="0"/>
              <a:t>이제 관성과 마찰의 원리에 익숙해 진 것 같아</a:t>
            </a:r>
            <a:r>
              <a:rPr lang="en-US" altLang="ko-KR" dirty="0"/>
              <a:t>?</a:t>
            </a:r>
          </a:p>
          <a:p>
            <a:pPr>
              <a:lnSpc>
                <a:spcPct val="150000"/>
              </a:lnSpc>
              <a:defRPr sz="4000">
                <a:solidFill>
                  <a:srgbClr val="41CAD0"/>
                </a:solidFill>
              </a:defRPr>
            </a:pPr>
            <a:r>
              <a:rPr lang="ko-KR" altLang="en-US" dirty="0"/>
              <a:t>이제부터 시합을 해보자 </a:t>
            </a:r>
            <a:r>
              <a:rPr lang="en-US" altLang="ko-KR" dirty="0"/>
              <a:t>: </a:t>
            </a:r>
            <a:r>
              <a:rPr lang="ko-KR" altLang="en-US" dirty="0"/>
              <a:t>소포 운반게임</a:t>
            </a:r>
            <a:r>
              <a:rPr lang="en-US" altLang="ko-KR" dirty="0"/>
              <a:t>!</a:t>
            </a:r>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26" name="矩形"/>
          <p:cNvSpPr/>
          <p:nvPr/>
        </p:nvSpPr>
        <p:spPr>
          <a:xfrm>
            <a:off x="6769758" y="2148030"/>
            <a:ext cx="10844484" cy="6916657"/>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pic>
        <p:nvPicPr>
          <p:cNvPr id="227" name="色彩主角 4.png" descr="色彩主角 4.png"/>
          <p:cNvPicPr>
            <a:picLocks noChangeAspect="1"/>
          </p:cNvPicPr>
          <p:nvPr/>
        </p:nvPicPr>
        <p:blipFill>
          <a:blip r:embed="rId3"/>
          <a:stretch>
            <a:fillRect/>
          </a:stretch>
        </p:blipFill>
        <p:spPr>
          <a:xfrm>
            <a:off x="17375714" y="2480522"/>
            <a:ext cx="6767211" cy="13716001"/>
          </a:xfrm>
          <a:prstGeom prst="rect">
            <a:avLst/>
          </a:prstGeom>
          <a:ln w="12700">
            <a:miter lim="400000"/>
          </a:ln>
        </p:spPr>
      </p:pic>
      <p:pic>
        <p:nvPicPr>
          <p:cNvPr id="228" name="V朘R$~3LVOWC{SUC4.png" descr="V朘R$~3LVOWC{SUC4.png"/>
          <p:cNvPicPr>
            <a:picLocks noChangeAspect="1"/>
          </p:cNvPicPr>
          <p:nvPr/>
        </p:nvPicPr>
        <p:blipFill>
          <a:blip r:embed="rId4"/>
          <a:stretch>
            <a:fillRect/>
          </a:stretch>
        </p:blipFill>
        <p:spPr>
          <a:xfrm>
            <a:off x="-241076" y="9545585"/>
            <a:ext cx="24384001" cy="4432301"/>
          </a:xfrm>
          <a:prstGeom prst="rect">
            <a:avLst/>
          </a:prstGeom>
          <a:ln w="12700">
            <a:miter lim="400000"/>
          </a:ln>
        </p:spPr>
      </p:pic>
      <p:sp>
        <p:nvSpPr>
          <p:cNvPr id="229" name="Look over here. This is our training ground, on which there are 40 squares, each of the size 30cm*30cm. Additionally, each square is divided into 9 small squares of the size 10cm*10cm."/>
          <p:cNvSpPr txBox="1"/>
          <p:nvPr/>
        </p:nvSpPr>
        <p:spPr>
          <a:xfrm>
            <a:off x="789199" y="11041595"/>
            <a:ext cx="22567076" cy="18342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nSpc>
                <a:spcPct val="150000"/>
              </a:lnSpc>
              <a:defRPr sz="4000">
                <a:solidFill>
                  <a:srgbClr val="41CAD0"/>
                </a:solidFill>
              </a:defRPr>
            </a:lvl1pPr>
          </a:lstStyle>
          <a:p>
            <a:r>
              <a:rPr lang="ko-KR" altLang="en-US" dirty="0"/>
              <a:t>여기를 봐</a:t>
            </a:r>
            <a:r>
              <a:rPr lang="en-US" altLang="ko-KR" dirty="0"/>
              <a:t>, </a:t>
            </a:r>
            <a:r>
              <a:rPr lang="ko-KR" altLang="en-US" dirty="0"/>
              <a:t>이곳은 우리의 훈련장으로</a:t>
            </a:r>
            <a:r>
              <a:rPr lang="en-US" altLang="ko-KR" dirty="0"/>
              <a:t> </a:t>
            </a:r>
            <a:r>
              <a:rPr lang="ko-KR" altLang="en-US" dirty="0"/>
              <a:t>각각 </a:t>
            </a:r>
            <a:r>
              <a:rPr lang="en-US" altLang="ko-KR" dirty="0"/>
              <a:t>30cm * 30cm </a:t>
            </a:r>
            <a:r>
              <a:rPr lang="ko-KR" altLang="en-US" dirty="0"/>
              <a:t>크기의 </a:t>
            </a:r>
            <a:r>
              <a:rPr lang="en-US" altLang="ko-KR" dirty="0"/>
              <a:t>40 </a:t>
            </a:r>
            <a:r>
              <a:rPr lang="ko-KR" altLang="en-US" dirty="0"/>
              <a:t>개의 사각형으로 이루어져 있어</a:t>
            </a:r>
            <a:r>
              <a:rPr lang="en-US" altLang="ko-KR" dirty="0"/>
              <a:t> </a:t>
            </a:r>
          </a:p>
          <a:p>
            <a:r>
              <a:rPr lang="ko-KR" altLang="en-US" dirty="0"/>
              <a:t>또한</a:t>
            </a:r>
            <a:r>
              <a:rPr lang="en-US" altLang="ko-KR" dirty="0"/>
              <a:t>,</a:t>
            </a:r>
            <a:r>
              <a:rPr lang="ko-KR" altLang="en-US" dirty="0"/>
              <a:t> 사각형은 </a:t>
            </a:r>
            <a:r>
              <a:rPr lang="en-US" altLang="ko-KR" dirty="0"/>
              <a:t>10cm * 10cm </a:t>
            </a:r>
            <a:r>
              <a:rPr lang="ko-KR" altLang="en-US" dirty="0"/>
              <a:t>크기의 </a:t>
            </a:r>
            <a:r>
              <a:rPr lang="en-US" altLang="ko-KR" dirty="0"/>
              <a:t>9 </a:t>
            </a:r>
            <a:r>
              <a:rPr lang="ko-KR" altLang="en-US" dirty="0"/>
              <a:t>개의 작은 사각형으로 나누어져 있지</a:t>
            </a:r>
            <a:r>
              <a:rPr lang="en-US" altLang="ko-KR" dirty="0"/>
              <a:t>.</a:t>
            </a:r>
            <a:endParaRPr dirty="0"/>
          </a:p>
        </p:txBody>
      </p:sp>
      <p:graphicFrame>
        <p:nvGraphicFramePr>
          <p:cNvPr id="230" name="表格"/>
          <p:cNvGraphicFramePr/>
          <p:nvPr/>
        </p:nvGraphicFramePr>
        <p:xfrm>
          <a:off x="7088733" y="2409831"/>
          <a:ext cx="10206531" cy="6393052"/>
        </p:xfrm>
        <a:graphic>
          <a:graphicData uri="http://schemas.openxmlformats.org/drawingml/2006/table">
            <a:tbl>
              <a:tblPr>
                <a:tableStyleId>{4C3C2611-4C71-4FC5-86AE-919BDF0F9419}</a:tableStyleId>
              </a:tblPr>
              <a:tblGrid>
                <a:gridCol w="1275190">
                  <a:extLst>
                    <a:ext uri="{9D8B030D-6E8A-4147-A177-3AD203B41FA5}">
                      <a16:colId xmlns:a16="http://schemas.microsoft.com/office/drawing/2014/main" val="20000"/>
                    </a:ext>
                  </a:extLst>
                </a:gridCol>
                <a:gridCol w="1275518">
                  <a:extLst>
                    <a:ext uri="{9D8B030D-6E8A-4147-A177-3AD203B41FA5}">
                      <a16:colId xmlns:a16="http://schemas.microsoft.com/office/drawing/2014/main" val="20001"/>
                    </a:ext>
                  </a:extLst>
                </a:gridCol>
                <a:gridCol w="1275151">
                  <a:extLst>
                    <a:ext uri="{9D8B030D-6E8A-4147-A177-3AD203B41FA5}">
                      <a16:colId xmlns:a16="http://schemas.microsoft.com/office/drawing/2014/main" val="20002"/>
                    </a:ext>
                  </a:extLst>
                </a:gridCol>
                <a:gridCol w="1282460">
                  <a:extLst>
                    <a:ext uri="{9D8B030D-6E8A-4147-A177-3AD203B41FA5}">
                      <a16:colId xmlns:a16="http://schemas.microsoft.com/office/drawing/2014/main" val="20003"/>
                    </a:ext>
                  </a:extLst>
                </a:gridCol>
                <a:gridCol w="1273685">
                  <a:extLst>
                    <a:ext uri="{9D8B030D-6E8A-4147-A177-3AD203B41FA5}">
                      <a16:colId xmlns:a16="http://schemas.microsoft.com/office/drawing/2014/main" val="20004"/>
                    </a:ext>
                  </a:extLst>
                </a:gridCol>
                <a:gridCol w="1275421">
                  <a:extLst>
                    <a:ext uri="{9D8B030D-6E8A-4147-A177-3AD203B41FA5}">
                      <a16:colId xmlns:a16="http://schemas.microsoft.com/office/drawing/2014/main" val="20005"/>
                    </a:ext>
                  </a:extLst>
                </a:gridCol>
                <a:gridCol w="1272953">
                  <a:extLst>
                    <a:ext uri="{9D8B030D-6E8A-4147-A177-3AD203B41FA5}">
                      <a16:colId xmlns:a16="http://schemas.microsoft.com/office/drawing/2014/main" val="20006"/>
                    </a:ext>
                  </a:extLst>
                </a:gridCol>
                <a:gridCol w="1276153">
                  <a:extLst>
                    <a:ext uri="{9D8B030D-6E8A-4147-A177-3AD203B41FA5}">
                      <a16:colId xmlns:a16="http://schemas.microsoft.com/office/drawing/2014/main" val="20007"/>
                    </a:ext>
                  </a:extLst>
                </a:gridCol>
              </a:tblGrid>
              <a:tr h="1280512">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extLst>
                  <a:ext uri="{0D108BD9-81ED-4DB2-BD59-A6C34878D82A}">
                    <a16:rowId xmlns:a16="http://schemas.microsoft.com/office/drawing/2014/main" val="10000"/>
                  </a:ext>
                </a:extLst>
              </a:tr>
              <a:tr h="1282614">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extLst>
                  <a:ext uri="{0D108BD9-81ED-4DB2-BD59-A6C34878D82A}">
                    <a16:rowId xmlns:a16="http://schemas.microsoft.com/office/drawing/2014/main" val="10001"/>
                  </a:ext>
                </a:extLst>
              </a:tr>
              <a:tr h="1270639">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extLst>
                  <a:ext uri="{0D108BD9-81ED-4DB2-BD59-A6C34878D82A}">
                    <a16:rowId xmlns:a16="http://schemas.microsoft.com/office/drawing/2014/main" val="10002"/>
                  </a:ext>
                </a:extLst>
              </a:tr>
              <a:tr h="1276764">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extLst>
                  <a:ext uri="{0D108BD9-81ED-4DB2-BD59-A6C34878D82A}">
                    <a16:rowId xmlns:a16="http://schemas.microsoft.com/office/drawing/2014/main" val="10003"/>
                  </a:ext>
                </a:extLst>
              </a:tr>
              <a:tr h="1282523">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extLst>
                  <a:ext uri="{0D108BD9-81ED-4DB2-BD59-A6C34878D82A}">
                    <a16:rowId xmlns:a16="http://schemas.microsoft.com/office/drawing/2014/main" val="10004"/>
                  </a:ext>
                </a:extLst>
              </a:tr>
            </a:tbl>
          </a:graphicData>
        </a:graphic>
      </p:graphicFrame>
      <p:sp>
        <p:nvSpPr>
          <p:cNvPr id="231" name="正方形"/>
          <p:cNvSpPr/>
          <p:nvPr/>
        </p:nvSpPr>
        <p:spPr>
          <a:xfrm>
            <a:off x="8415833" y="2478486"/>
            <a:ext cx="1138278" cy="1137456"/>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32" name="正方形"/>
          <p:cNvSpPr/>
          <p:nvPr/>
        </p:nvSpPr>
        <p:spPr>
          <a:xfrm>
            <a:off x="8415833" y="5037631"/>
            <a:ext cx="1138278" cy="1137455"/>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33" name="正方形"/>
          <p:cNvSpPr/>
          <p:nvPr/>
        </p:nvSpPr>
        <p:spPr>
          <a:xfrm>
            <a:off x="9692902" y="5037631"/>
            <a:ext cx="1138279" cy="1137455"/>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34" name="正方形"/>
          <p:cNvSpPr/>
          <p:nvPr/>
        </p:nvSpPr>
        <p:spPr>
          <a:xfrm>
            <a:off x="10970529" y="3764843"/>
            <a:ext cx="1138278" cy="1137455"/>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35" name="正方形"/>
          <p:cNvSpPr/>
          <p:nvPr/>
        </p:nvSpPr>
        <p:spPr>
          <a:xfrm>
            <a:off x="10966559" y="7568529"/>
            <a:ext cx="1138278" cy="1137455"/>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36" name="正方形"/>
          <p:cNvSpPr/>
          <p:nvPr/>
        </p:nvSpPr>
        <p:spPr>
          <a:xfrm>
            <a:off x="8415833" y="6301972"/>
            <a:ext cx="1138278" cy="1137456"/>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37" name="正方形"/>
          <p:cNvSpPr/>
          <p:nvPr/>
        </p:nvSpPr>
        <p:spPr>
          <a:xfrm>
            <a:off x="10970529" y="5037631"/>
            <a:ext cx="1138278" cy="1137455"/>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38" name="正方形"/>
          <p:cNvSpPr/>
          <p:nvPr/>
        </p:nvSpPr>
        <p:spPr>
          <a:xfrm>
            <a:off x="14821019" y="3764843"/>
            <a:ext cx="1138278" cy="1137455"/>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39" name="正方形"/>
          <p:cNvSpPr/>
          <p:nvPr/>
        </p:nvSpPr>
        <p:spPr>
          <a:xfrm>
            <a:off x="16085666" y="6301972"/>
            <a:ext cx="1138278" cy="1137456"/>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40" name="正方形"/>
          <p:cNvSpPr/>
          <p:nvPr/>
        </p:nvSpPr>
        <p:spPr>
          <a:xfrm>
            <a:off x="13525225" y="6301972"/>
            <a:ext cx="1138278" cy="1137456"/>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41" name="正方形"/>
          <p:cNvSpPr/>
          <p:nvPr/>
        </p:nvSpPr>
        <p:spPr>
          <a:xfrm>
            <a:off x="13530691" y="3764843"/>
            <a:ext cx="1138279" cy="1137455"/>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42" name="D"/>
          <p:cNvSpPr/>
          <p:nvPr/>
        </p:nvSpPr>
        <p:spPr>
          <a:xfrm>
            <a:off x="16085666" y="7581229"/>
            <a:ext cx="1138278" cy="113745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3200" b="0">
                <a:latin typeface="+mn-lt"/>
                <a:ea typeface="+mn-ea"/>
                <a:cs typeface="+mn-cs"/>
                <a:sym typeface="Helvetica Neue Medium"/>
              </a:defRPr>
            </a:lvl1pPr>
          </a:lstStyle>
          <a:p>
            <a:r>
              <a:rPr dirty="0"/>
              <a:t>D</a:t>
            </a:r>
          </a:p>
        </p:txBody>
      </p:sp>
      <p:sp>
        <p:nvSpPr>
          <p:cNvPr id="243" name="S"/>
          <p:cNvSpPr/>
          <p:nvPr/>
        </p:nvSpPr>
        <p:spPr>
          <a:xfrm>
            <a:off x="7138764" y="2480485"/>
            <a:ext cx="1138278" cy="113745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3200" b="0">
                <a:latin typeface="+mn-lt"/>
                <a:ea typeface="+mn-ea"/>
                <a:cs typeface="+mn-cs"/>
                <a:sym typeface="Helvetica Neue Medium"/>
              </a:defRPr>
            </a:lvl1pPr>
          </a:lstStyle>
          <a:p>
            <a:r>
              <a:rPr dirty="0"/>
              <a:t>S</a:t>
            </a:r>
          </a:p>
        </p:txBody>
      </p:sp>
      <p:sp>
        <p:nvSpPr>
          <p:cNvPr id="244" name="Your job here is to programme your GEIO to carry the box, and move from S point all the way to D point without hitting any obstacle (the blue boxes) or losing the box. The one that finishes the job with the shortest time duration wins the match!"/>
          <p:cNvSpPr txBox="1"/>
          <p:nvPr/>
        </p:nvSpPr>
        <p:spPr>
          <a:xfrm>
            <a:off x="1975139" y="10486376"/>
            <a:ext cx="19951570" cy="27576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150000"/>
              </a:lnSpc>
              <a:defRPr sz="4000">
                <a:solidFill>
                  <a:srgbClr val="41CAD0"/>
                </a:solidFill>
              </a:defRPr>
            </a:lvl1pPr>
          </a:lstStyle>
          <a:p>
            <a:r>
              <a:rPr lang="ko-KR" altLang="en-US" dirty="0"/>
              <a:t>우리의 임무는 상자를 운반하도록 </a:t>
            </a:r>
            <a:r>
              <a:rPr lang="en-US" altLang="ko-KR" dirty="0"/>
              <a:t>GEIO</a:t>
            </a:r>
            <a:r>
              <a:rPr lang="ko-KR" altLang="en-US" dirty="0"/>
              <a:t>를 프로그래밍하고 장애물 </a:t>
            </a:r>
            <a:r>
              <a:rPr lang="en-US" altLang="ko-KR" dirty="0"/>
              <a:t>(</a:t>
            </a:r>
            <a:r>
              <a:rPr lang="ko-KR" altLang="en-US" dirty="0"/>
              <a:t>파란색 상자</a:t>
            </a:r>
            <a:r>
              <a:rPr lang="en-US" altLang="ko-KR" dirty="0"/>
              <a:t>)</a:t>
            </a:r>
            <a:r>
              <a:rPr lang="ko-KR" altLang="en-US" dirty="0"/>
              <a:t>을 피해서 상자를 잃지 않고 </a:t>
            </a:r>
            <a:r>
              <a:rPr lang="en-US" altLang="ko-KR" dirty="0"/>
              <a:t>S </a:t>
            </a:r>
            <a:r>
              <a:rPr lang="ko-KR" altLang="en-US" dirty="0"/>
              <a:t>지점에서 </a:t>
            </a:r>
            <a:r>
              <a:rPr lang="en-US" altLang="ko-KR" dirty="0"/>
              <a:t>D </a:t>
            </a:r>
            <a:r>
              <a:rPr lang="ko-KR" altLang="en-US" dirty="0"/>
              <a:t>지점으로 이동하는 거야</a:t>
            </a:r>
            <a:r>
              <a:rPr lang="en-US" altLang="ko-KR" dirty="0"/>
              <a:t>. </a:t>
            </a:r>
          </a:p>
          <a:p>
            <a:r>
              <a:rPr lang="ko-KR" altLang="en-US" dirty="0"/>
              <a:t>가장 짧은 시간내에 끝내는 사람이 경기에서 승리하게 될 거야</a:t>
            </a:r>
            <a:r>
              <a:rPr lang="en-US" altLang="ko-KR" dirty="0"/>
              <a:t>!</a:t>
            </a:r>
            <a:endParaRPr dirty="0"/>
          </a:p>
        </p:txBody>
      </p:sp>
      <p:sp>
        <p:nvSpPr>
          <p:cNvPr id="245" name="Let the match begin!"/>
          <p:cNvSpPr txBox="1"/>
          <p:nvPr/>
        </p:nvSpPr>
        <p:spPr>
          <a:xfrm>
            <a:off x="8984972" y="11444634"/>
            <a:ext cx="4691990"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a:solidFill>
                  <a:srgbClr val="41CAD0"/>
                </a:solidFill>
              </a:defRPr>
            </a:lvl1pPr>
          </a:lstStyle>
          <a:p>
            <a:r>
              <a:rPr lang="ko-KR" altLang="en-US" dirty="0"/>
              <a:t>경기를 시작해보자</a:t>
            </a:r>
            <a:r>
              <a:rPr dirty="0"/>
              <a:t>!</a:t>
            </a:r>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2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32" fill="hold" grpId="2" nodeType="clickEffect">
                                  <p:stCondLst>
                                    <p:cond delay="0"/>
                                  </p:stCondLst>
                                  <p:iterate>
                                    <p:tmAbs val="0"/>
                                  </p:iterate>
                                  <p:childTnLst>
                                    <p:set>
                                      <p:cBhvr>
                                        <p:cTn id="10" fill="hold"/>
                                        <p:tgtEl>
                                          <p:spTgt spid="243"/>
                                        </p:tgtEl>
                                        <p:attrNameLst>
                                          <p:attrName>style.visibility</p:attrName>
                                        </p:attrNameLst>
                                      </p:cBhvr>
                                      <p:to>
                                        <p:strVal val="visible"/>
                                      </p:to>
                                    </p:set>
                                    <p:anim calcmode="lin" valueType="num">
                                      <p:cBhvr>
                                        <p:cTn id="11" dur="1000" fill="hold"/>
                                        <p:tgtEl>
                                          <p:spTgt spid="243"/>
                                        </p:tgtEl>
                                        <p:attrNameLst>
                                          <p:attrName>ppt_w</p:attrName>
                                        </p:attrNameLst>
                                      </p:cBhvr>
                                      <p:tavLst>
                                        <p:tav tm="0">
                                          <p:val>
                                            <p:strVal val="4*#ppt_w"/>
                                          </p:val>
                                        </p:tav>
                                        <p:tav tm="100000">
                                          <p:val>
                                            <p:strVal val="#ppt_w"/>
                                          </p:val>
                                        </p:tav>
                                      </p:tavLst>
                                    </p:anim>
                                    <p:anim calcmode="lin" valueType="num">
                                      <p:cBhvr>
                                        <p:cTn id="12" dur="1000" fill="hold"/>
                                        <p:tgtEl>
                                          <p:spTgt spid="243"/>
                                        </p:tgtEl>
                                        <p:attrNameLst>
                                          <p:attrName>ppt_h</p:attrName>
                                        </p:attrNameLst>
                                      </p:cBhvr>
                                      <p:tavLst>
                                        <p:tav tm="0">
                                          <p:val>
                                            <p:strVal val="4*#ppt_h"/>
                                          </p:val>
                                        </p:tav>
                                        <p:tav tm="100000">
                                          <p:val>
                                            <p:strVal val="#ppt_h"/>
                                          </p:val>
                                        </p:tav>
                                      </p:tavLst>
                                    </p:anim>
                                  </p:childTnLst>
                                </p:cTn>
                              </p:par>
                            </p:childTnLst>
                          </p:cTn>
                        </p:par>
                        <p:par>
                          <p:cTn id="13" fill="hold">
                            <p:stCondLst>
                              <p:cond delay="1000"/>
                            </p:stCondLst>
                            <p:childTnLst>
                              <p:par>
                                <p:cTn id="14" presetID="23" presetClass="entr" presetSubtype="32" fill="hold" grpId="3" nodeType="afterEffect">
                                  <p:stCondLst>
                                    <p:cond delay="0"/>
                                  </p:stCondLst>
                                  <p:iterate>
                                    <p:tmAbs val="0"/>
                                  </p:iterate>
                                  <p:childTnLst>
                                    <p:set>
                                      <p:cBhvr>
                                        <p:cTn id="15" fill="hold"/>
                                        <p:tgtEl>
                                          <p:spTgt spid="231"/>
                                        </p:tgtEl>
                                        <p:attrNameLst>
                                          <p:attrName>style.visibility</p:attrName>
                                        </p:attrNameLst>
                                      </p:cBhvr>
                                      <p:to>
                                        <p:strVal val="visible"/>
                                      </p:to>
                                    </p:set>
                                    <p:anim calcmode="lin" valueType="num">
                                      <p:cBhvr>
                                        <p:cTn id="16" dur="1000" fill="hold"/>
                                        <p:tgtEl>
                                          <p:spTgt spid="231"/>
                                        </p:tgtEl>
                                        <p:attrNameLst>
                                          <p:attrName>ppt_w</p:attrName>
                                        </p:attrNameLst>
                                      </p:cBhvr>
                                      <p:tavLst>
                                        <p:tav tm="0">
                                          <p:val>
                                            <p:strVal val="4*#ppt_w"/>
                                          </p:val>
                                        </p:tav>
                                        <p:tav tm="100000">
                                          <p:val>
                                            <p:strVal val="#ppt_w"/>
                                          </p:val>
                                        </p:tav>
                                      </p:tavLst>
                                    </p:anim>
                                    <p:anim calcmode="lin" valueType="num">
                                      <p:cBhvr>
                                        <p:cTn id="17" dur="1000" fill="hold"/>
                                        <p:tgtEl>
                                          <p:spTgt spid="231"/>
                                        </p:tgtEl>
                                        <p:attrNameLst>
                                          <p:attrName>ppt_h</p:attrName>
                                        </p:attrNameLst>
                                      </p:cBhvr>
                                      <p:tavLst>
                                        <p:tav tm="0">
                                          <p:val>
                                            <p:strVal val="4*#ppt_h"/>
                                          </p:val>
                                        </p:tav>
                                        <p:tav tm="100000">
                                          <p:val>
                                            <p:strVal val="#ppt_h"/>
                                          </p:val>
                                        </p:tav>
                                      </p:tavLst>
                                    </p:anim>
                                  </p:childTnLst>
                                </p:cTn>
                              </p:par>
                            </p:childTnLst>
                          </p:cTn>
                        </p:par>
                        <p:par>
                          <p:cTn id="18" fill="hold">
                            <p:stCondLst>
                              <p:cond delay="2000"/>
                            </p:stCondLst>
                            <p:childTnLst>
                              <p:par>
                                <p:cTn id="19" presetID="23" presetClass="entr" presetSubtype="32" fill="hold" grpId="4" nodeType="afterEffect">
                                  <p:stCondLst>
                                    <p:cond delay="0"/>
                                  </p:stCondLst>
                                  <p:iterate>
                                    <p:tmAbs val="0"/>
                                  </p:iterate>
                                  <p:childTnLst>
                                    <p:set>
                                      <p:cBhvr>
                                        <p:cTn id="20" fill="hold"/>
                                        <p:tgtEl>
                                          <p:spTgt spid="234"/>
                                        </p:tgtEl>
                                        <p:attrNameLst>
                                          <p:attrName>style.visibility</p:attrName>
                                        </p:attrNameLst>
                                      </p:cBhvr>
                                      <p:to>
                                        <p:strVal val="visible"/>
                                      </p:to>
                                    </p:set>
                                    <p:anim calcmode="lin" valueType="num">
                                      <p:cBhvr>
                                        <p:cTn id="21" dur="1000" fill="hold"/>
                                        <p:tgtEl>
                                          <p:spTgt spid="234"/>
                                        </p:tgtEl>
                                        <p:attrNameLst>
                                          <p:attrName>ppt_w</p:attrName>
                                        </p:attrNameLst>
                                      </p:cBhvr>
                                      <p:tavLst>
                                        <p:tav tm="0">
                                          <p:val>
                                            <p:strVal val="4*#ppt_w"/>
                                          </p:val>
                                        </p:tav>
                                        <p:tav tm="100000">
                                          <p:val>
                                            <p:strVal val="#ppt_w"/>
                                          </p:val>
                                        </p:tav>
                                      </p:tavLst>
                                    </p:anim>
                                    <p:anim calcmode="lin" valueType="num">
                                      <p:cBhvr>
                                        <p:cTn id="22" dur="1000" fill="hold"/>
                                        <p:tgtEl>
                                          <p:spTgt spid="234"/>
                                        </p:tgtEl>
                                        <p:attrNameLst>
                                          <p:attrName>ppt_h</p:attrName>
                                        </p:attrNameLst>
                                      </p:cBhvr>
                                      <p:tavLst>
                                        <p:tav tm="0">
                                          <p:val>
                                            <p:strVal val="4*#ppt_h"/>
                                          </p:val>
                                        </p:tav>
                                        <p:tav tm="100000">
                                          <p:val>
                                            <p:strVal val="#ppt_h"/>
                                          </p:val>
                                        </p:tav>
                                      </p:tavLst>
                                    </p:anim>
                                  </p:childTnLst>
                                </p:cTn>
                              </p:par>
                            </p:childTnLst>
                          </p:cTn>
                        </p:par>
                        <p:par>
                          <p:cTn id="23" fill="hold">
                            <p:stCondLst>
                              <p:cond delay="3000"/>
                            </p:stCondLst>
                            <p:childTnLst>
                              <p:par>
                                <p:cTn id="24" presetID="23" presetClass="entr" presetSubtype="32" fill="hold" grpId="5" nodeType="afterEffect">
                                  <p:stCondLst>
                                    <p:cond delay="0"/>
                                  </p:stCondLst>
                                  <p:iterate>
                                    <p:tmAbs val="0"/>
                                  </p:iterate>
                                  <p:childTnLst>
                                    <p:set>
                                      <p:cBhvr>
                                        <p:cTn id="25" fill="hold"/>
                                        <p:tgtEl>
                                          <p:spTgt spid="241"/>
                                        </p:tgtEl>
                                        <p:attrNameLst>
                                          <p:attrName>style.visibility</p:attrName>
                                        </p:attrNameLst>
                                      </p:cBhvr>
                                      <p:to>
                                        <p:strVal val="visible"/>
                                      </p:to>
                                    </p:set>
                                    <p:anim calcmode="lin" valueType="num">
                                      <p:cBhvr>
                                        <p:cTn id="26" dur="1000" fill="hold"/>
                                        <p:tgtEl>
                                          <p:spTgt spid="241"/>
                                        </p:tgtEl>
                                        <p:attrNameLst>
                                          <p:attrName>ppt_w</p:attrName>
                                        </p:attrNameLst>
                                      </p:cBhvr>
                                      <p:tavLst>
                                        <p:tav tm="0">
                                          <p:val>
                                            <p:strVal val="4*#ppt_w"/>
                                          </p:val>
                                        </p:tav>
                                        <p:tav tm="100000">
                                          <p:val>
                                            <p:strVal val="#ppt_w"/>
                                          </p:val>
                                        </p:tav>
                                      </p:tavLst>
                                    </p:anim>
                                    <p:anim calcmode="lin" valueType="num">
                                      <p:cBhvr>
                                        <p:cTn id="27" dur="1000" fill="hold"/>
                                        <p:tgtEl>
                                          <p:spTgt spid="241"/>
                                        </p:tgtEl>
                                        <p:attrNameLst>
                                          <p:attrName>ppt_h</p:attrName>
                                        </p:attrNameLst>
                                      </p:cBhvr>
                                      <p:tavLst>
                                        <p:tav tm="0">
                                          <p:val>
                                            <p:strVal val="4*#ppt_h"/>
                                          </p:val>
                                        </p:tav>
                                        <p:tav tm="100000">
                                          <p:val>
                                            <p:strVal val="#ppt_h"/>
                                          </p:val>
                                        </p:tav>
                                      </p:tavLst>
                                    </p:anim>
                                  </p:childTnLst>
                                </p:cTn>
                              </p:par>
                            </p:childTnLst>
                          </p:cTn>
                        </p:par>
                        <p:par>
                          <p:cTn id="28" fill="hold">
                            <p:stCondLst>
                              <p:cond delay="4000"/>
                            </p:stCondLst>
                            <p:childTnLst>
                              <p:par>
                                <p:cTn id="29" presetID="23" presetClass="entr" presetSubtype="32" fill="hold" grpId="6" nodeType="afterEffect">
                                  <p:stCondLst>
                                    <p:cond delay="0"/>
                                  </p:stCondLst>
                                  <p:iterate>
                                    <p:tmAbs val="0"/>
                                  </p:iterate>
                                  <p:childTnLst>
                                    <p:set>
                                      <p:cBhvr>
                                        <p:cTn id="30" fill="hold"/>
                                        <p:tgtEl>
                                          <p:spTgt spid="238"/>
                                        </p:tgtEl>
                                        <p:attrNameLst>
                                          <p:attrName>style.visibility</p:attrName>
                                        </p:attrNameLst>
                                      </p:cBhvr>
                                      <p:to>
                                        <p:strVal val="visible"/>
                                      </p:to>
                                    </p:set>
                                    <p:anim calcmode="lin" valueType="num">
                                      <p:cBhvr>
                                        <p:cTn id="31" dur="1000" fill="hold"/>
                                        <p:tgtEl>
                                          <p:spTgt spid="238"/>
                                        </p:tgtEl>
                                        <p:attrNameLst>
                                          <p:attrName>ppt_w</p:attrName>
                                        </p:attrNameLst>
                                      </p:cBhvr>
                                      <p:tavLst>
                                        <p:tav tm="0">
                                          <p:val>
                                            <p:strVal val="4*#ppt_w"/>
                                          </p:val>
                                        </p:tav>
                                        <p:tav tm="100000">
                                          <p:val>
                                            <p:strVal val="#ppt_w"/>
                                          </p:val>
                                        </p:tav>
                                      </p:tavLst>
                                    </p:anim>
                                    <p:anim calcmode="lin" valueType="num">
                                      <p:cBhvr>
                                        <p:cTn id="32" dur="1000" fill="hold"/>
                                        <p:tgtEl>
                                          <p:spTgt spid="238"/>
                                        </p:tgtEl>
                                        <p:attrNameLst>
                                          <p:attrName>ppt_h</p:attrName>
                                        </p:attrNameLst>
                                      </p:cBhvr>
                                      <p:tavLst>
                                        <p:tav tm="0">
                                          <p:val>
                                            <p:strVal val="4*#ppt_h"/>
                                          </p:val>
                                        </p:tav>
                                        <p:tav tm="100000">
                                          <p:val>
                                            <p:strVal val="#ppt_h"/>
                                          </p:val>
                                        </p:tav>
                                      </p:tavLst>
                                    </p:anim>
                                  </p:childTnLst>
                                </p:cTn>
                              </p:par>
                            </p:childTnLst>
                          </p:cTn>
                        </p:par>
                        <p:par>
                          <p:cTn id="33" fill="hold">
                            <p:stCondLst>
                              <p:cond delay="5000"/>
                            </p:stCondLst>
                            <p:childTnLst>
                              <p:par>
                                <p:cTn id="34" presetID="23" presetClass="entr" presetSubtype="32" fill="hold" grpId="7" nodeType="afterEffect">
                                  <p:stCondLst>
                                    <p:cond delay="0"/>
                                  </p:stCondLst>
                                  <p:iterate>
                                    <p:tmAbs val="0"/>
                                  </p:iterate>
                                  <p:childTnLst>
                                    <p:set>
                                      <p:cBhvr>
                                        <p:cTn id="35" fill="hold"/>
                                        <p:tgtEl>
                                          <p:spTgt spid="232"/>
                                        </p:tgtEl>
                                        <p:attrNameLst>
                                          <p:attrName>style.visibility</p:attrName>
                                        </p:attrNameLst>
                                      </p:cBhvr>
                                      <p:to>
                                        <p:strVal val="visible"/>
                                      </p:to>
                                    </p:set>
                                    <p:anim calcmode="lin" valueType="num">
                                      <p:cBhvr>
                                        <p:cTn id="36" dur="1000" fill="hold"/>
                                        <p:tgtEl>
                                          <p:spTgt spid="232"/>
                                        </p:tgtEl>
                                        <p:attrNameLst>
                                          <p:attrName>ppt_w</p:attrName>
                                        </p:attrNameLst>
                                      </p:cBhvr>
                                      <p:tavLst>
                                        <p:tav tm="0">
                                          <p:val>
                                            <p:strVal val="4*#ppt_w"/>
                                          </p:val>
                                        </p:tav>
                                        <p:tav tm="100000">
                                          <p:val>
                                            <p:strVal val="#ppt_w"/>
                                          </p:val>
                                        </p:tav>
                                      </p:tavLst>
                                    </p:anim>
                                    <p:anim calcmode="lin" valueType="num">
                                      <p:cBhvr>
                                        <p:cTn id="37" dur="1000" fill="hold"/>
                                        <p:tgtEl>
                                          <p:spTgt spid="232"/>
                                        </p:tgtEl>
                                        <p:attrNameLst>
                                          <p:attrName>ppt_h</p:attrName>
                                        </p:attrNameLst>
                                      </p:cBhvr>
                                      <p:tavLst>
                                        <p:tav tm="0">
                                          <p:val>
                                            <p:strVal val="4*#ppt_h"/>
                                          </p:val>
                                        </p:tav>
                                        <p:tav tm="100000">
                                          <p:val>
                                            <p:strVal val="#ppt_h"/>
                                          </p:val>
                                        </p:tav>
                                      </p:tavLst>
                                    </p:anim>
                                  </p:childTnLst>
                                </p:cTn>
                              </p:par>
                            </p:childTnLst>
                          </p:cTn>
                        </p:par>
                        <p:par>
                          <p:cTn id="38" fill="hold">
                            <p:stCondLst>
                              <p:cond delay="6000"/>
                            </p:stCondLst>
                            <p:childTnLst>
                              <p:par>
                                <p:cTn id="39" presetID="23" presetClass="entr" presetSubtype="32" fill="hold" grpId="8" nodeType="afterEffect">
                                  <p:stCondLst>
                                    <p:cond delay="0"/>
                                  </p:stCondLst>
                                  <p:iterate>
                                    <p:tmAbs val="0"/>
                                  </p:iterate>
                                  <p:childTnLst>
                                    <p:set>
                                      <p:cBhvr>
                                        <p:cTn id="40" fill="hold"/>
                                        <p:tgtEl>
                                          <p:spTgt spid="233"/>
                                        </p:tgtEl>
                                        <p:attrNameLst>
                                          <p:attrName>style.visibility</p:attrName>
                                        </p:attrNameLst>
                                      </p:cBhvr>
                                      <p:to>
                                        <p:strVal val="visible"/>
                                      </p:to>
                                    </p:set>
                                    <p:anim calcmode="lin" valueType="num">
                                      <p:cBhvr>
                                        <p:cTn id="41" dur="1000" fill="hold"/>
                                        <p:tgtEl>
                                          <p:spTgt spid="233"/>
                                        </p:tgtEl>
                                        <p:attrNameLst>
                                          <p:attrName>ppt_w</p:attrName>
                                        </p:attrNameLst>
                                      </p:cBhvr>
                                      <p:tavLst>
                                        <p:tav tm="0">
                                          <p:val>
                                            <p:strVal val="4*#ppt_w"/>
                                          </p:val>
                                        </p:tav>
                                        <p:tav tm="100000">
                                          <p:val>
                                            <p:strVal val="#ppt_w"/>
                                          </p:val>
                                        </p:tav>
                                      </p:tavLst>
                                    </p:anim>
                                    <p:anim calcmode="lin" valueType="num">
                                      <p:cBhvr>
                                        <p:cTn id="42" dur="1000" fill="hold"/>
                                        <p:tgtEl>
                                          <p:spTgt spid="233"/>
                                        </p:tgtEl>
                                        <p:attrNameLst>
                                          <p:attrName>ppt_h</p:attrName>
                                        </p:attrNameLst>
                                      </p:cBhvr>
                                      <p:tavLst>
                                        <p:tav tm="0">
                                          <p:val>
                                            <p:strVal val="4*#ppt_h"/>
                                          </p:val>
                                        </p:tav>
                                        <p:tav tm="100000">
                                          <p:val>
                                            <p:strVal val="#ppt_h"/>
                                          </p:val>
                                        </p:tav>
                                      </p:tavLst>
                                    </p:anim>
                                  </p:childTnLst>
                                </p:cTn>
                              </p:par>
                            </p:childTnLst>
                          </p:cTn>
                        </p:par>
                        <p:par>
                          <p:cTn id="43" fill="hold">
                            <p:stCondLst>
                              <p:cond delay="7000"/>
                            </p:stCondLst>
                            <p:childTnLst>
                              <p:par>
                                <p:cTn id="44" presetID="23" presetClass="entr" presetSubtype="32" fill="hold" grpId="9" nodeType="afterEffect">
                                  <p:stCondLst>
                                    <p:cond delay="0"/>
                                  </p:stCondLst>
                                  <p:iterate>
                                    <p:tmAbs val="0"/>
                                  </p:iterate>
                                  <p:childTnLst>
                                    <p:set>
                                      <p:cBhvr>
                                        <p:cTn id="45" fill="hold"/>
                                        <p:tgtEl>
                                          <p:spTgt spid="237"/>
                                        </p:tgtEl>
                                        <p:attrNameLst>
                                          <p:attrName>style.visibility</p:attrName>
                                        </p:attrNameLst>
                                      </p:cBhvr>
                                      <p:to>
                                        <p:strVal val="visible"/>
                                      </p:to>
                                    </p:set>
                                    <p:anim calcmode="lin" valueType="num">
                                      <p:cBhvr>
                                        <p:cTn id="46" dur="1000" fill="hold"/>
                                        <p:tgtEl>
                                          <p:spTgt spid="237"/>
                                        </p:tgtEl>
                                        <p:attrNameLst>
                                          <p:attrName>ppt_w</p:attrName>
                                        </p:attrNameLst>
                                      </p:cBhvr>
                                      <p:tavLst>
                                        <p:tav tm="0">
                                          <p:val>
                                            <p:strVal val="4*#ppt_w"/>
                                          </p:val>
                                        </p:tav>
                                        <p:tav tm="100000">
                                          <p:val>
                                            <p:strVal val="#ppt_w"/>
                                          </p:val>
                                        </p:tav>
                                      </p:tavLst>
                                    </p:anim>
                                    <p:anim calcmode="lin" valueType="num">
                                      <p:cBhvr>
                                        <p:cTn id="47" dur="1000" fill="hold"/>
                                        <p:tgtEl>
                                          <p:spTgt spid="237"/>
                                        </p:tgtEl>
                                        <p:attrNameLst>
                                          <p:attrName>ppt_h</p:attrName>
                                        </p:attrNameLst>
                                      </p:cBhvr>
                                      <p:tavLst>
                                        <p:tav tm="0">
                                          <p:val>
                                            <p:strVal val="4*#ppt_h"/>
                                          </p:val>
                                        </p:tav>
                                        <p:tav tm="100000">
                                          <p:val>
                                            <p:strVal val="#ppt_h"/>
                                          </p:val>
                                        </p:tav>
                                      </p:tavLst>
                                    </p:anim>
                                  </p:childTnLst>
                                </p:cTn>
                              </p:par>
                            </p:childTnLst>
                          </p:cTn>
                        </p:par>
                        <p:par>
                          <p:cTn id="48" fill="hold">
                            <p:stCondLst>
                              <p:cond delay="8000"/>
                            </p:stCondLst>
                            <p:childTnLst>
                              <p:par>
                                <p:cTn id="49" presetID="23" presetClass="entr" presetSubtype="32" fill="hold" grpId="10" nodeType="afterEffect">
                                  <p:stCondLst>
                                    <p:cond delay="0"/>
                                  </p:stCondLst>
                                  <p:iterate>
                                    <p:tmAbs val="0"/>
                                  </p:iterate>
                                  <p:childTnLst>
                                    <p:set>
                                      <p:cBhvr>
                                        <p:cTn id="50" fill="hold"/>
                                        <p:tgtEl>
                                          <p:spTgt spid="236"/>
                                        </p:tgtEl>
                                        <p:attrNameLst>
                                          <p:attrName>style.visibility</p:attrName>
                                        </p:attrNameLst>
                                      </p:cBhvr>
                                      <p:to>
                                        <p:strVal val="visible"/>
                                      </p:to>
                                    </p:set>
                                    <p:anim calcmode="lin" valueType="num">
                                      <p:cBhvr>
                                        <p:cTn id="51" dur="1000" fill="hold"/>
                                        <p:tgtEl>
                                          <p:spTgt spid="236"/>
                                        </p:tgtEl>
                                        <p:attrNameLst>
                                          <p:attrName>ppt_w</p:attrName>
                                        </p:attrNameLst>
                                      </p:cBhvr>
                                      <p:tavLst>
                                        <p:tav tm="0">
                                          <p:val>
                                            <p:strVal val="4*#ppt_w"/>
                                          </p:val>
                                        </p:tav>
                                        <p:tav tm="100000">
                                          <p:val>
                                            <p:strVal val="#ppt_w"/>
                                          </p:val>
                                        </p:tav>
                                      </p:tavLst>
                                    </p:anim>
                                    <p:anim calcmode="lin" valueType="num">
                                      <p:cBhvr>
                                        <p:cTn id="52" dur="1000" fill="hold"/>
                                        <p:tgtEl>
                                          <p:spTgt spid="236"/>
                                        </p:tgtEl>
                                        <p:attrNameLst>
                                          <p:attrName>ppt_h</p:attrName>
                                        </p:attrNameLst>
                                      </p:cBhvr>
                                      <p:tavLst>
                                        <p:tav tm="0">
                                          <p:val>
                                            <p:strVal val="4*#ppt_h"/>
                                          </p:val>
                                        </p:tav>
                                        <p:tav tm="100000">
                                          <p:val>
                                            <p:strVal val="#ppt_h"/>
                                          </p:val>
                                        </p:tav>
                                      </p:tavLst>
                                    </p:anim>
                                  </p:childTnLst>
                                </p:cTn>
                              </p:par>
                            </p:childTnLst>
                          </p:cTn>
                        </p:par>
                        <p:par>
                          <p:cTn id="53" fill="hold">
                            <p:stCondLst>
                              <p:cond delay="9000"/>
                            </p:stCondLst>
                            <p:childTnLst>
                              <p:par>
                                <p:cTn id="54" presetID="23" presetClass="entr" presetSubtype="32" fill="hold" grpId="11" nodeType="afterEffect">
                                  <p:stCondLst>
                                    <p:cond delay="0"/>
                                  </p:stCondLst>
                                  <p:iterate>
                                    <p:tmAbs val="0"/>
                                  </p:iterate>
                                  <p:childTnLst>
                                    <p:set>
                                      <p:cBhvr>
                                        <p:cTn id="55" fill="hold"/>
                                        <p:tgtEl>
                                          <p:spTgt spid="240"/>
                                        </p:tgtEl>
                                        <p:attrNameLst>
                                          <p:attrName>style.visibility</p:attrName>
                                        </p:attrNameLst>
                                      </p:cBhvr>
                                      <p:to>
                                        <p:strVal val="visible"/>
                                      </p:to>
                                    </p:set>
                                    <p:anim calcmode="lin" valueType="num">
                                      <p:cBhvr>
                                        <p:cTn id="56" dur="1000" fill="hold"/>
                                        <p:tgtEl>
                                          <p:spTgt spid="240"/>
                                        </p:tgtEl>
                                        <p:attrNameLst>
                                          <p:attrName>ppt_w</p:attrName>
                                        </p:attrNameLst>
                                      </p:cBhvr>
                                      <p:tavLst>
                                        <p:tav tm="0">
                                          <p:val>
                                            <p:strVal val="4*#ppt_w"/>
                                          </p:val>
                                        </p:tav>
                                        <p:tav tm="100000">
                                          <p:val>
                                            <p:strVal val="#ppt_w"/>
                                          </p:val>
                                        </p:tav>
                                      </p:tavLst>
                                    </p:anim>
                                    <p:anim calcmode="lin" valueType="num">
                                      <p:cBhvr>
                                        <p:cTn id="57" dur="1000" fill="hold"/>
                                        <p:tgtEl>
                                          <p:spTgt spid="240"/>
                                        </p:tgtEl>
                                        <p:attrNameLst>
                                          <p:attrName>ppt_h</p:attrName>
                                        </p:attrNameLst>
                                      </p:cBhvr>
                                      <p:tavLst>
                                        <p:tav tm="0">
                                          <p:val>
                                            <p:strVal val="4*#ppt_h"/>
                                          </p:val>
                                        </p:tav>
                                        <p:tav tm="100000">
                                          <p:val>
                                            <p:strVal val="#ppt_h"/>
                                          </p:val>
                                        </p:tav>
                                      </p:tavLst>
                                    </p:anim>
                                  </p:childTnLst>
                                </p:cTn>
                              </p:par>
                            </p:childTnLst>
                          </p:cTn>
                        </p:par>
                        <p:par>
                          <p:cTn id="58" fill="hold">
                            <p:stCondLst>
                              <p:cond delay="10000"/>
                            </p:stCondLst>
                            <p:childTnLst>
                              <p:par>
                                <p:cTn id="59" presetID="23" presetClass="entr" presetSubtype="32" fill="hold" grpId="12" nodeType="afterEffect">
                                  <p:stCondLst>
                                    <p:cond delay="0"/>
                                  </p:stCondLst>
                                  <p:iterate>
                                    <p:tmAbs val="0"/>
                                  </p:iterate>
                                  <p:childTnLst>
                                    <p:set>
                                      <p:cBhvr>
                                        <p:cTn id="60" fill="hold"/>
                                        <p:tgtEl>
                                          <p:spTgt spid="239"/>
                                        </p:tgtEl>
                                        <p:attrNameLst>
                                          <p:attrName>style.visibility</p:attrName>
                                        </p:attrNameLst>
                                      </p:cBhvr>
                                      <p:to>
                                        <p:strVal val="visible"/>
                                      </p:to>
                                    </p:set>
                                    <p:anim calcmode="lin" valueType="num">
                                      <p:cBhvr>
                                        <p:cTn id="61" dur="1000" fill="hold"/>
                                        <p:tgtEl>
                                          <p:spTgt spid="239"/>
                                        </p:tgtEl>
                                        <p:attrNameLst>
                                          <p:attrName>ppt_w</p:attrName>
                                        </p:attrNameLst>
                                      </p:cBhvr>
                                      <p:tavLst>
                                        <p:tav tm="0">
                                          <p:val>
                                            <p:strVal val="4*#ppt_w"/>
                                          </p:val>
                                        </p:tav>
                                        <p:tav tm="100000">
                                          <p:val>
                                            <p:strVal val="#ppt_w"/>
                                          </p:val>
                                        </p:tav>
                                      </p:tavLst>
                                    </p:anim>
                                    <p:anim calcmode="lin" valueType="num">
                                      <p:cBhvr>
                                        <p:cTn id="62" dur="1000" fill="hold"/>
                                        <p:tgtEl>
                                          <p:spTgt spid="239"/>
                                        </p:tgtEl>
                                        <p:attrNameLst>
                                          <p:attrName>ppt_h</p:attrName>
                                        </p:attrNameLst>
                                      </p:cBhvr>
                                      <p:tavLst>
                                        <p:tav tm="0">
                                          <p:val>
                                            <p:strVal val="4*#ppt_h"/>
                                          </p:val>
                                        </p:tav>
                                        <p:tav tm="100000">
                                          <p:val>
                                            <p:strVal val="#ppt_h"/>
                                          </p:val>
                                        </p:tav>
                                      </p:tavLst>
                                    </p:anim>
                                  </p:childTnLst>
                                </p:cTn>
                              </p:par>
                            </p:childTnLst>
                          </p:cTn>
                        </p:par>
                        <p:par>
                          <p:cTn id="63" fill="hold">
                            <p:stCondLst>
                              <p:cond delay="11000"/>
                            </p:stCondLst>
                            <p:childTnLst>
                              <p:par>
                                <p:cTn id="64" presetID="23" presetClass="entr" presetSubtype="32" fill="hold" grpId="13" nodeType="afterEffect">
                                  <p:stCondLst>
                                    <p:cond delay="0"/>
                                  </p:stCondLst>
                                  <p:iterate>
                                    <p:tmAbs val="0"/>
                                  </p:iterate>
                                  <p:childTnLst>
                                    <p:set>
                                      <p:cBhvr>
                                        <p:cTn id="65" fill="hold"/>
                                        <p:tgtEl>
                                          <p:spTgt spid="235"/>
                                        </p:tgtEl>
                                        <p:attrNameLst>
                                          <p:attrName>style.visibility</p:attrName>
                                        </p:attrNameLst>
                                      </p:cBhvr>
                                      <p:to>
                                        <p:strVal val="visible"/>
                                      </p:to>
                                    </p:set>
                                    <p:anim calcmode="lin" valueType="num">
                                      <p:cBhvr>
                                        <p:cTn id="66" dur="1000" fill="hold"/>
                                        <p:tgtEl>
                                          <p:spTgt spid="235"/>
                                        </p:tgtEl>
                                        <p:attrNameLst>
                                          <p:attrName>ppt_w</p:attrName>
                                        </p:attrNameLst>
                                      </p:cBhvr>
                                      <p:tavLst>
                                        <p:tav tm="0">
                                          <p:val>
                                            <p:strVal val="4*#ppt_w"/>
                                          </p:val>
                                        </p:tav>
                                        <p:tav tm="100000">
                                          <p:val>
                                            <p:strVal val="#ppt_w"/>
                                          </p:val>
                                        </p:tav>
                                      </p:tavLst>
                                    </p:anim>
                                    <p:anim calcmode="lin" valueType="num">
                                      <p:cBhvr>
                                        <p:cTn id="67" dur="1000" fill="hold"/>
                                        <p:tgtEl>
                                          <p:spTgt spid="235"/>
                                        </p:tgtEl>
                                        <p:attrNameLst>
                                          <p:attrName>ppt_h</p:attrName>
                                        </p:attrNameLst>
                                      </p:cBhvr>
                                      <p:tavLst>
                                        <p:tav tm="0">
                                          <p:val>
                                            <p:strVal val="4*#ppt_h"/>
                                          </p:val>
                                        </p:tav>
                                        <p:tav tm="100000">
                                          <p:val>
                                            <p:strVal val="#ppt_h"/>
                                          </p:val>
                                        </p:tav>
                                      </p:tavLst>
                                    </p:anim>
                                  </p:childTnLst>
                                </p:cTn>
                              </p:par>
                            </p:childTnLst>
                          </p:cTn>
                        </p:par>
                        <p:par>
                          <p:cTn id="68" fill="hold">
                            <p:stCondLst>
                              <p:cond delay="12000"/>
                            </p:stCondLst>
                            <p:childTnLst>
                              <p:par>
                                <p:cTn id="69" presetID="23" presetClass="entr" presetSubtype="32" fill="hold" grpId="14" nodeType="afterEffect">
                                  <p:stCondLst>
                                    <p:cond delay="0"/>
                                  </p:stCondLst>
                                  <p:iterate>
                                    <p:tmAbs val="0"/>
                                  </p:iterate>
                                  <p:childTnLst>
                                    <p:set>
                                      <p:cBhvr>
                                        <p:cTn id="70" fill="hold"/>
                                        <p:tgtEl>
                                          <p:spTgt spid="242"/>
                                        </p:tgtEl>
                                        <p:attrNameLst>
                                          <p:attrName>style.visibility</p:attrName>
                                        </p:attrNameLst>
                                      </p:cBhvr>
                                      <p:to>
                                        <p:strVal val="visible"/>
                                      </p:to>
                                    </p:set>
                                    <p:anim calcmode="lin" valueType="num">
                                      <p:cBhvr>
                                        <p:cTn id="71" dur="1000" fill="hold"/>
                                        <p:tgtEl>
                                          <p:spTgt spid="242"/>
                                        </p:tgtEl>
                                        <p:attrNameLst>
                                          <p:attrName>ppt_w</p:attrName>
                                        </p:attrNameLst>
                                      </p:cBhvr>
                                      <p:tavLst>
                                        <p:tav tm="0">
                                          <p:val>
                                            <p:strVal val="4*#ppt_w"/>
                                          </p:val>
                                        </p:tav>
                                        <p:tav tm="100000">
                                          <p:val>
                                            <p:strVal val="#ppt_w"/>
                                          </p:val>
                                        </p:tav>
                                      </p:tavLst>
                                    </p:anim>
                                    <p:anim calcmode="lin" valueType="num">
                                      <p:cBhvr>
                                        <p:cTn id="72" dur="1000" fill="hold"/>
                                        <p:tgtEl>
                                          <p:spTgt spid="242"/>
                                        </p:tgtEl>
                                        <p:attrNameLst>
                                          <p:attrName>ppt_h</p:attrName>
                                        </p:attrNameLst>
                                      </p:cBhvr>
                                      <p:tavLst>
                                        <p:tav tm="0">
                                          <p:val>
                                            <p:strVal val="4*#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xit" presetSubtype="8" fill="hold" grpId="15" nodeType="clickEffect">
                                  <p:stCondLst>
                                    <p:cond delay="0"/>
                                  </p:stCondLst>
                                  <p:iterate>
                                    <p:tmAbs val="0"/>
                                  </p:iterate>
                                  <p:childTnLst>
                                    <p:animEffect transition="out" filter="wipe(left)">
                                      <p:cBhvr>
                                        <p:cTn id="76" dur="500" fill="hold"/>
                                        <p:tgtEl>
                                          <p:spTgt spid="229"/>
                                        </p:tgtEl>
                                      </p:cBhvr>
                                    </p:animEffect>
                                    <p:set>
                                      <p:cBhvr>
                                        <p:cTn id="77" fill="hold">
                                          <p:stCondLst>
                                            <p:cond delay="499"/>
                                          </p:stCondLst>
                                        </p:cTn>
                                        <p:tgtEl>
                                          <p:spTgt spid="229"/>
                                        </p:tgtEl>
                                        <p:attrNameLst>
                                          <p:attrName>style.visibility</p:attrName>
                                        </p:attrNameLst>
                                      </p:cBhvr>
                                      <p:to>
                                        <p:strVal val="hidden"/>
                                      </p:to>
                                    </p:set>
                                  </p:childTnLst>
                                </p:cTn>
                              </p:par>
                            </p:childTnLst>
                          </p:cTn>
                        </p:par>
                        <p:par>
                          <p:cTn id="78" fill="hold">
                            <p:stCondLst>
                              <p:cond delay="500"/>
                            </p:stCondLst>
                            <p:childTnLst>
                              <p:par>
                                <p:cTn id="79" presetID="1" presetClass="entr" presetSubtype="0" fill="hold" grpId="16" nodeType="afterEffect">
                                  <p:stCondLst>
                                    <p:cond delay="0"/>
                                  </p:stCondLst>
                                  <p:iterate type="lt">
                                    <p:tmAbs val="100"/>
                                  </p:iterate>
                                  <p:childTnLst>
                                    <p:set>
                                      <p:cBhvr>
                                        <p:cTn id="80" fill="hold"/>
                                        <p:tgtEl>
                                          <p:spTgt spid="24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2" presetClass="exit" presetSubtype="8" fill="hold" grpId="17" nodeType="clickEffect">
                                  <p:stCondLst>
                                    <p:cond delay="0"/>
                                  </p:stCondLst>
                                  <p:iterate>
                                    <p:tmAbs val="0"/>
                                  </p:iterate>
                                  <p:childTnLst>
                                    <p:animEffect transition="out" filter="wipe(left)">
                                      <p:cBhvr>
                                        <p:cTn id="84" dur="500" fill="hold"/>
                                        <p:tgtEl>
                                          <p:spTgt spid="244"/>
                                        </p:tgtEl>
                                      </p:cBhvr>
                                    </p:animEffect>
                                    <p:set>
                                      <p:cBhvr>
                                        <p:cTn id="85" fill="hold">
                                          <p:stCondLst>
                                            <p:cond delay="499"/>
                                          </p:stCondLst>
                                        </p:cTn>
                                        <p:tgtEl>
                                          <p:spTgt spid="244"/>
                                        </p:tgtEl>
                                        <p:attrNameLst>
                                          <p:attrName>style.visibility</p:attrName>
                                        </p:attrNameLst>
                                      </p:cBhvr>
                                      <p:to>
                                        <p:strVal val="hidden"/>
                                      </p:to>
                                    </p:set>
                                  </p:childTnLst>
                                </p:cTn>
                              </p:par>
                            </p:childTnLst>
                          </p:cTn>
                        </p:par>
                        <p:par>
                          <p:cTn id="86" fill="hold">
                            <p:stCondLst>
                              <p:cond delay="500"/>
                            </p:stCondLst>
                            <p:childTnLst>
                              <p:par>
                                <p:cTn id="87" presetID="1" presetClass="entr" presetSubtype="0" fill="hold" grpId="18" nodeType="afterEffect">
                                  <p:stCondLst>
                                    <p:cond delay="0"/>
                                  </p:stCondLst>
                                  <p:iterate type="lt">
                                    <p:tmAbs val="100"/>
                                  </p:iterate>
                                  <p:childTnLst>
                                    <p:set>
                                      <p:cBhvr>
                                        <p:cTn id="88" fill="hold"/>
                                        <p:tgtEl>
                                          <p:spTgt spid="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1" animBg="1" advAuto="0"/>
      <p:bldP spid="229" grpId="15" animBg="1" advAuto="0"/>
      <p:bldP spid="231" grpId="3" animBg="1" advAuto="0"/>
      <p:bldP spid="232" grpId="7" animBg="1" advAuto="0"/>
      <p:bldP spid="233" grpId="8" animBg="1" advAuto="0"/>
      <p:bldP spid="234" grpId="4" animBg="1" advAuto="0"/>
      <p:bldP spid="235" grpId="13" animBg="1" advAuto="0"/>
      <p:bldP spid="236" grpId="10" animBg="1" advAuto="0"/>
      <p:bldP spid="237" grpId="9" animBg="1" advAuto="0"/>
      <p:bldP spid="238" grpId="6" animBg="1" advAuto="0"/>
      <p:bldP spid="239" grpId="12" animBg="1" advAuto="0"/>
      <p:bldP spid="240" grpId="11" animBg="1" advAuto="0"/>
      <p:bldP spid="241" grpId="5" animBg="1" advAuto="0"/>
      <p:bldP spid="242" grpId="14" animBg="1" advAuto="0"/>
      <p:bldP spid="243" grpId="2" animBg="1" advAuto="0"/>
      <p:bldP spid="244" grpId="16" animBg="1" advAuto="0"/>
      <p:bldP spid="244" grpId="17" animBg="1" advAuto="0"/>
      <p:bldP spid="245" grpId="18"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248" name="色彩主角 4.png" descr="色彩主角 4.png"/>
          <p:cNvPicPr>
            <a:picLocks noChangeAspect="1"/>
          </p:cNvPicPr>
          <p:nvPr/>
        </p:nvPicPr>
        <p:blipFill>
          <a:blip r:embed="rId3"/>
          <a:stretch>
            <a:fillRect/>
          </a:stretch>
        </p:blipFill>
        <p:spPr>
          <a:xfrm>
            <a:off x="17375714" y="2480522"/>
            <a:ext cx="6767211" cy="13716001"/>
          </a:xfrm>
          <a:prstGeom prst="rect">
            <a:avLst/>
          </a:prstGeom>
          <a:ln w="12700">
            <a:miter lim="400000"/>
          </a:ln>
        </p:spPr>
      </p:pic>
      <p:pic>
        <p:nvPicPr>
          <p:cNvPr id="249" name="V朘R$~3LVOWC{SUC4.png" descr="V朘R$~3LVOWC{SUC4.png"/>
          <p:cNvPicPr>
            <a:picLocks noChangeAspect="1"/>
          </p:cNvPicPr>
          <p:nvPr/>
        </p:nvPicPr>
        <p:blipFill>
          <a:blip r:embed="rId4"/>
          <a:stretch>
            <a:fillRect/>
          </a:stretch>
        </p:blipFill>
        <p:spPr>
          <a:xfrm>
            <a:off x="0" y="9377048"/>
            <a:ext cx="24384001" cy="4432301"/>
          </a:xfrm>
          <a:prstGeom prst="rect">
            <a:avLst/>
          </a:prstGeom>
          <a:ln w="12700">
            <a:miter lim="400000"/>
          </a:ln>
        </p:spPr>
      </p:pic>
      <p:sp>
        <p:nvSpPr>
          <p:cNvPr id="250" name="Bravo! You are making progress. I look forward to the day that you become qualified GEIO pilots!"/>
          <p:cNvSpPr txBox="1"/>
          <p:nvPr/>
        </p:nvSpPr>
        <p:spPr>
          <a:xfrm>
            <a:off x="2814235" y="11257463"/>
            <a:ext cx="18173245"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a:solidFill>
                  <a:srgbClr val="41CAD0"/>
                </a:solidFill>
              </a:defRPr>
            </a:lvl1pPr>
          </a:lstStyle>
          <a:p>
            <a:r>
              <a:rPr lang="ko-KR" altLang="en-US" dirty="0"/>
              <a:t>브라보</a:t>
            </a:r>
            <a:r>
              <a:rPr lang="en-US" altLang="ko-KR" dirty="0"/>
              <a:t>! </a:t>
            </a:r>
            <a:r>
              <a:rPr lang="ko-KR" altLang="en-US" dirty="0"/>
              <a:t>우리의 실력이 점점 늘고 있어</a:t>
            </a:r>
            <a:r>
              <a:rPr lang="en-US" altLang="ko-KR" dirty="0"/>
              <a:t>, </a:t>
            </a:r>
            <a:r>
              <a:rPr lang="ko-KR" altLang="en-US" dirty="0"/>
              <a:t>멋진 </a:t>
            </a:r>
            <a:r>
              <a:rPr lang="en-US" altLang="ko-KR" dirty="0"/>
              <a:t>GEIO</a:t>
            </a:r>
            <a:r>
              <a:rPr lang="ko-KR" altLang="en-US" dirty="0"/>
              <a:t>의 파일럿이 되기를 기대할게</a:t>
            </a:r>
            <a:r>
              <a:rPr lang="en-US" altLang="ko-KR" dirty="0"/>
              <a:t>!</a:t>
            </a:r>
            <a:endParaRPr dirty="0"/>
          </a:p>
        </p:txBody>
      </p:sp>
      <p:sp>
        <p:nvSpPr>
          <p:cNvPr id="251" name="Before we dismiss, I’d like to ask some questions."/>
          <p:cNvSpPr txBox="1"/>
          <p:nvPr/>
        </p:nvSpPr>
        <p:spPr>
          <a:xfrm>
            <a:off x="7737261" y="11234126"/>
            <a:ext cx="8909490"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a:solidFill>
                  <a:srgbClr val="41CAD0"/>
                </a:solidFill>
              </a:defRPr>
            </a:lvl1pPr>
          </a:lstStyle>
          <a:p>
            <a:r>
              <a:rPr lang="ko-KR" altLang="en-US" dirty="0"/>
              <a:t>해산하기전에 몇가지 질문에 답해보자</a:t>
            </a:r>
            <a:r>
              <a:rPr lang="en-US" altLang="ko-KR" dirty="0"/>
              <a:t>!</a:t>
            </a:r>
            <a:endParaRPr dirty="0"/>
          </a:p>
        </p:txBody>
      </p:sp>
      <p:sp>
        <p:nvSpPr>
          <p:cNvPr id="252" name="This is the end of this class. See you next time!"/>
          <p:cNvSpPr txBox="1"/>
          <p:nvPr/>
        </p:nvSpPr>
        <p:spPr>
          <a:xfrm>
            <a:off x="6790485" y="11280800"/>
            <a:ext cx="10220747"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a:solidFill>
                  <a:srgbClr val="41CAD0"/>
                </a:solidFill>
              </a:defRPr>
            </a:lvl1pPr>
          </a:lstStyle>
          <a:p>
            <a:r>
              <a:rPr lang="ko-KR" altLang="en-US" dirty="0"/>
              <a:t>오늘은 여기까지야 다음 시간에 다시 만나자</a:t>
            </a:r>
            <a:r>
              <a:rPr lang="en-US" altLang="ko-KR" dirty="0"/>
              <a:t>!</a:t>
            </a:r>
          </a:p>
        </p:txBody>
      </p:sp>
      <p:sp>
        <p:nvSpPr>
          <p:cNvPr id="253" name="What is inertia?"/>
          <p:cNvSpPr/>
          <p:nvPr/>
        </p:nvSpPr>
        <p:spPr>
          <a:xfrm>
            <a:off x="6477167" y="25926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3200" b="0">
                <a:solidFill>
                  <a:srgbClr val="FFFFFF"/>
                </a:solidFill>
                <a:latin typeface="+mn-lt"/>
                <a:ea typeface="+mn-ea"/>
                <a:cs typeface="+mn-cs"/>
                <a:sym typeface="Helvetica Neue Medium"/>
              </a:defRPr>
            </a:lvl1pPr>
          </a:lstStyle>
          <a:p>
            <a:r>
              <a:rPr lang="ko-KR" altLang="en-US" dirty="0"/>
              <a:t>관성은 무엇일까</a:t>
            </a:r>
            <a:r>
              <a:rPr lang="en-US" altLang="ko-KR" dirty="0"/>
              <a:t>?</a:t>
            </a:r>
            <a:endParaRPr dirty="0"/>
          </a:p>
        </p:txBody>
      </p:sp>
      <p:sp>
        <p:nvSpPr>
          <p:cNvPr id="254" name="What is friction? What features does it have?"/>
          <p:cNvSpPr/>
          <p:nvPr/>
        </p:nvSpPr>
        <p:spPr>
          <a:xfrm>
            <a:off x="6477167" y="47555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3200" b="0">
                <a:solidFill>
                  <a:srgbClr val="FFFFFF"/>
                </a:solidFill>
                <a:latin typeface="+mn-lt"/>
                <a:ea typeface="+mn-ea"/>
                <a:cs typeface="+mn-cs"/>
                <a:sym typeface="Helvetica Neue Medium"/>
              </a:defRPr>
            </a:lvl1pPr>
          </a:lstStyle>
          <a:p>
            <a:r>
              <a:rPr lang="ko-KR" altLang="en-US" dirty="0"/>
              <a:t>마찰력은 무엇이고 어떤 역할을 하지</a:t>
            </a:r>
            <a:r>
              <a:rPr lang="en-US" altLang="ko-KR" dirty="0"/>
              <a:t>?</a:t>
            </a:r>
            <a:endParaRPr dirty="0"/>
          </a:p>
        </p:txBody>
      </p:sp>
      <p:sp>
        <p:nvSpPr>
          <p:cNvPr id="255" name="How to prevent things from falling over…"/>
          <p:cNvSpPr/>
          <p:nvPr/>
        </p:nvSpPr>
        <p:spPr>
          <a:xfrm>
            <a:off x="6477167" y="69184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3200" b="0">
                <a:solidFill>
                  <a:srgbClr val="FFFFFF"/>
                </a:solidFill>
                <a:latin typeface="+mn-lt"/>
                <a:ea typeface="+mn-ea"/>
                <a:cs typeface="+mn-cs"/>
                <a:sym typeface="Helvetica Neue Medium"/>
              </a:defRPr>
            </a:pPr>
            <a:r>
              <a:rPr lang="en-US" dirty="0"/>
              <a:t>GEIO</a:t>
            </a:r>
            <a:r>
              <a:rPr lang="ko-KR" altLang="en-US" dirty="0"/>
              <a:t>가 움직일 때 물건이 넘어지지 않게 하는 방법은</a:t>
            </a:r>
            <a:r>
              <a:rPr lang="en-US" altLang="ko-KR" dirty="0"/>
              <a:t>?</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2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8" fill="hold" grpId="2" nodeType="clickEffect">
                                  <p:stCondLst>
                                    <p:cond delay="0"/>
                                  </p:stCondLst>
                                  <p:iterate>
                                    <p:tmAbs val="0"/>
                                  </p:iterate>
                                  <p:childTnLst>
                                    <p:animEffect transition="out" filter="wipe(left)">
                                      <p:cBhvr>
                                        <p:cTn id="10" dur="500" fill="hold"/>
                                        <p:tgtEl>
                                          <p:spTgt spid="250"/>
                                        </p:tgtEl>
                                      </p:cBhvr>
                                    </p:animEffect>
                                    <p:set>
                                      <p:cBhvr>
                                        <p:cTn id="11" fill="hold">
                                          <p:stCondLst>
                                            <p:cond delay="499"/>
                                          </p:stCondLst>
                                        </p:cTn>
                                        <p:tgtEl>
                                          <p:spTgt spid="250"/>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3" nodeType="afterEffect">
                                  <p:stCondLst>
                                    <p:cond delay="0"/>
                                  </p:stCondLst>
                                  <p:iterate type="lt">
                                    <p:tmAbs val="100"/>
                                  </p:iterate>
                                  <p:childTnLst>
                                    <p:set>
                                      <p:cBhvr>
                                        <p:cTn id="14" fill="hold"/>
                                        <p:tgtEl>
                                          <p:spTgt spid="2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type="lt">
                                    <p:tmAbs val="100"/>
                                  </p:iterate>
                                  <p:childTnLst>
                                    <p:set>
                                      <p:cBhvr>
                                        <p:cTn id="18" fill="hold"/>
                                        <p:tgtEl>
                                          <p:spTgt spid="2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type="lt">
                                    <p:tmAbs val="100"/>
                                  </p:iterate>
                                  <p:childTnLst>
                                    <p:set>
                                      <p:cBhvr>
                                        <p:cTn id="22" fill="hold"/>
                                        <p:tgtEl>
                                          <p:spTgt spid="2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type="lt">
                                    <p:tmAbs val="100"/>
                                  </p:iterate>
                                  <p:childTnLst>
                                    <p:set>
                                      <p:cBhvr>
                                        <p:cTn id="26" fill="hold"/>
                                        <p:tgtEl>
                                          <p:spTgt spid="2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xit" presetSubtype="8" fill="hold" grpId="7" nodeType="clickEffect">
                                  <p:stCondLst>
                                    <p:cond delay="0"/>
                                  </p:stCondLst>
                                  <p:iterate>
                                    <p:tmAbs val="0"/>
                                  </p:iterate>
                                  <p:childTnLst>
                                    <p:animEffect transition="out" filter="wipe(left)">
                                      <p:cBhvr>
                                        <p:cTn id="30" dur="500" fill="hold"/>
                                        <p:tgtEl>
                                          <p:spTgt spid="251"/>
                                        </p:tgtEl>
                                      </p:cBhvr>
                                    </p:animEffect>
                                    <p:set>
                                      <p:cBhvr>
                                        <p:cTn id="31" fill="hold">
                                          <p:stCondLst>
                                            <p:cond delay="499"/>
                                          </p:stCondLst>
                                        </p:cTn>
                                        <p:tgtEl>
                                          <p:spTgt spid="251"/>
                                        </p:tgtEl>
                                        <p:attrNameLst>
                                          <p:attrName>style.visibility</p:attrName>
                                        </p:attrNameLst>
                                      </p:cBhvr>
                                      <p:to>
                                        <p:strVal val="hidden"/>
                                      </p:to>
                                    </p:set>
                                  </p:childTnLst>
                                </p:cTn>
                              </p:par>
                            </p:childTnLst>
                          </p:cTn>
                        </p:par>
                        <p:par>
                          <p:cTn id="32" fill="hold">
                            <p:stCondLst>
                              <p:cond delay="500"/>
                            </p:stCondLst>
                            <p:childTnLst>
                              <p:par>
                                <p:cTn id="33" presetID="1" presetClass="entr" presetSubtype="0" fill="hold" grpId="8" nodeType="afterEffect">
                                  <p:stCondLst>
                                    <p:cond delay="0"/>
                                  </p:stCondLst>
                                  <p:iterate type="lt">
                                    <p:tmAbs val="100"/>
                                  </p:iterate>
                                  <p:childTnLst>
                                    <p:set>
                                      <p:cBhvr>
                                        <p:cTn id="34" fill="hold"/>
                                        <p:tgtEl>
                                          <p:spTgt spid="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1" animBg="1" advAuto="0"/>
      <p:bldP spid="250" grpId="2" animBg="1" advAuto="0"/>
      <p:bldP spid="251" grpId="3" animBg="1" advAuto="0"/>
      <p:bldP spid="251" grpId="7" animBg="1" advAuto="0"/>
      <p:bldP spid="252" grpId="8" animBg="1" advAuto="0"/>
      <p:bldP spid="253" grpId="4" animBg="1" advAuto="0"/>
      <p:bldP spid="254" grpId="5" animBg="1" advAuto="0"/>
      <p:bldP spid="255" grpId="6"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25" name="色彩主角 4.png" descr="色彩主角 4.png"/>
          <p:cNvPicPr>
            <a:picLocks noChangeAspect="1"/>
          </p:cNvPicPr>
          <p:nvPr/>
        </p:nvPicPr>
        <p:blipFill>
          <a:blip r:embed="rId3"/>
          <a:stretch>
            <a:fillRect/>
          </a:stretch>
        </p:blipFill>
        <p:spPr>
          <a:xfrm>
            <a:off x="17375714" y="2480522"/>
            <a:ext cx="6767211" cy="13716001"/>
          </a:xfrm>
          <a:prstGeom prst="rect">
            <a:avLst/>
          </a:prstGeom>
          <a:ln w="12700">
            <a:miter lim="400000"/>
          </a:ln>
        </p:spPr>
      </p:pic>
      <p:pic>
        <p:nvPicPr>
          <p:cNvPr id="126" name="V朘R$~3LVOWC{SUC4.png" descr="V朘R$~3LVOWC{SUC4.png"/>
          <p:cNvPicPr>
            <a:picLocks noChangeAspect="1"/>
          </p:cNvPicPr>
          <p:nvPr/>
        </p:nvPicPr>
        <p:blipFill>
          <a:blip r:embed="rId4"/>
          <a:stretch>
            <a:fillRect/>
          </a:stretch>
        </p:blipFill>
        <p:spPr>
          <a:xfrm>
            <a:off x="0" y="9377048"/>
            <a:ext cx="24384001" cy="4432301"/>
          </a:xfrm>
          <a:prstGeom prst="rect">
            <a:avLst/>
          </a:prstGeom>
          <a:ln w="12700">
            <a:miter lim="400000"/>
          </a:ln>
        </p:spPr>
      </p:pic>
      <p:sp>
        <p:nvSpPr>
          <p:cNvPr id="127" name="Welcome back fellow pilots! I am Sam. Do you still remember what we have learnt last time?"/>
          <p:cNvSpPr txBox="1"/>
          <p:nvPr/>
        </p:nvSpPr>
        <p:spPr>
          <a:xfrm>
            <a:off x="6754621" y="10926350"/>
            <a:ext cx="10874772"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a:solidFill>
                  <a:srgbClr val="41CAD0"/>
                </a:solidFill>
              </a:defRPr>
            </a:lvl1pPr>
          </a:lstStyle>
          <a:p>
            <a:r>
              <a:rPr lang="ko-KR" altLang="en-US" dirty="0"/>
              <a:t>반갑다</a:t>
            </a:r>
            <a:r>
              <a:rPr lang="en-US" altLang="ko-KR" dirty="0"/>
              <a:t> </a:t>
            </a:r>
            <a:r>
              <a:rPr lang="ko-KR" altLang="en-US" dirty="0"/>
              <a:t>친구들</a:t>
            </a:r>
            <a:r>
              <a:rPr lang="en-US" dirty="0"/>
              <a:t>!</a:t>
            </a:r>
            <a:endParaRPr lang="en-US" altLang="ko-KR" dirty="0"/>
          </a:p>
          <a:p>
            <a:r>
              <a:rPr lang="ko-KR" altLang="en-US" dirty="0"/>
              <a:t>지난시간에 배운 것들은 모두 기억하고 있겠지</a:t>
            </a:r>
            <a:r>
              <a:rPr lang="en-US" altLang="ko-KR" dirty="0"/>
              <a:t>?</a:t>
            </a:r>
            <a:endParaRPr dirty="0"/>
          </a:p>
        </p:txBody>
      </p:sp>
      <p:sp>
        <p:nvSpPr>
          <p:cNvPr id="128" name="Good! Let’s continue our training."/>
          <p:cNvSpPr txBox="1"/>
          <p:nvPr/>
        </p:nvSpPr>
        <p:spPr>
          <a:xfrm>
            <a:off x="9061917" y="11234125"/>
            <a:ext cx="6516207"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a:solidFill>
                  <a:srgbClr val="41CAD0"/>
                </a:solidFill>
              </a:defRPr>
            </a:lvl1pPr>
          </a:lstStyle>
          <a:p>
            <a:r>
              <a:rPr lang="ko-KR" altLang="en-US" dirty="0"/>
              <a:t>좋았어</a:t>
            </a:r>
            <a:r>
              <a:rPr lang="en-US" altLang="ko-KR" dirty="0"/>
              <a:t>! </a:t>
            </a:r>
            <a:r>
              <a:rPr lang="ko-KR" altLang="en-US" dirty="0"/>
              <a:t>훈련을 계속 해보자</a:t>
            </a:r>
            <a:r>
              <a:rPr lang="en-US" altLang="ko-KR" dirty="0"/>
              <a:t>!</a:t>
            </a:r>
            <a:endParaRPr dirty="0"/>
          </a:p>
        </p:txBody>
      </p:sp>
      <p:sp>
        <p:nvSpPr>
          <p:cNvPr id="129" name="What is a robot? What can it do for us?"/>
          <p:cNvSpPr/>
          <p:nvPr/>
        </p:nvSpPr>
        <p:spPr>
          <a:xfrm>
            <a:off x="6477167" y="25926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3200" b="0">
                <a:solidFill>
                  <a:srgbClr val="FFFFFF"/>
                </a:solidFill>
                <a:latin typeface="+mn-lt"/>
                <a:ea typeface="+mn-ea"/>
                <a:cs typeface="+mn-cs"/>
                <a:sym typeface="Helvetica Neue Medium"/>
              </a:defRPr>
            </a:lvl1pPr>
          </a:lstStyle>
          <a:p>
            <a:r>
              <a:rPr lang="ko-KR" altLang="en-US" dirty="0"/>
              <a:t>로봇은 무엇일까</a:t>
            </a:r>
            <a:r>
              <a:rPr lang="en-US" altLang="ko-KR" dirty="0"/>
              <a:t>? </a:t>
            </a:r>
            <a:r>
              <a:rPr lang="ko-KR" altLang="en-US" dirty="0"/>
              <a:t>로봇은 우리에게 무얼 해줄 수 있을까</a:t>
            </a:r>
            <a:r>
              <a:rPr lang="en-US" altLang="ko-KR" dirty="0"/>
              <a:t>?</a:t>
            </a:r>
            <a:endParaRPr lang="ko-KR" altLang="en-US" dirty="0"/>
          </a:p>
        </p:txBody>
      </p:sp>
      <p:sp>
        <p:nvSpPr>
          <p:cNvPr id="130" name="What does a robot consist of?"/>
          <p:cNvSpPr/>
          <p:nvPr/>
        </p:nvSpPr>
        <p:spPr>
          <a:xfrm>
            <a:off x="6477167" y="47555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3200" b="0">
                <a:solidFill>
                  <a:srgbClr val="FFFFFF"/>
                </a:solidFill>
                <a:latin typeface="+mn-lt"/>
                <a:ea typeface="+mn-ea"/>
                <a:cs typeface="+mn-cs"/>
                <a:sym typeface="Helvetica Neue Medium"/>
              </a:defRPr>
            </a:lvl1pPr>
          </a:lstStyle>
          <a:p>
            <a:r>
              <a:rPr lang="ko-KR" altLang="en-US" dirty="0"/>
              <a:t>로봇의 무엇으로 구성되어 있을까</a:t>
            </a:r>
            <a:r>
              <a:rPr lang="en-US" altLang="ko-KR" dirty="0"/>
              <a:t>?</a:t>
            </a:r>
            <a:endParaRPr lang="ko-KR" altLang="en-US" dirty="0"/>
          </a:p>
        </p:txBody>
      </p:sp>
      <p:sp>
        <p:nvSpPr>
          <p:cNvPr id="131" name="How to measure the speed of an object?"/>
          <p:cNvSpPr/>
          <p:nvPr/>
        </p:nvSpPr>
        <p:spPr>
          <a:xfrm>
            <a:off x="6477167" y="69184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3200" b="0">
                <a:solidFill>
                  <a:srgbClr val="FFFFFF"/>
                </a:solidFill>
                <a:latin typeface="+mn-lt"/>
                <a:ea typeface="+mn-ea"/>
                <a:cs typeface="+mn-cs"/>
                <a:sym typeface="Helvetica Neue Medium"/>
              </a:defRPr>
            </a:lvl1pPr>
          </a:lstStyle>
          <a:p>
            <a:r>
              <a:rPr lang="ko-KR" altLang="en-US" dirty="0"/>
              <a:t>물체의 속도를 어떻게 측정할 수 있을까</a:t>
            </a:r>
            <a:r>
              <a:rPr lang="en-US" altLang="ko-KR" dirty="0"/>
              <a:t>?</a:t>
            </a:r>
            <a:endParaRPr lang="ko-KR" altLang="en-US"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afterEffect">
                                  <p:stCondLst>
                                    <p:cond delay="0"/>
                                  </p:stCondLst>
                                  <p:iterate>
                                    <p:tmAbs val="0"/>
                                  </p:iterate>
                                  <p:childTnLst>
                                    <p:set>
                                      <p:cBhvr>
                                        <p:cTn id="6" fill="hold"/>
                                        <p:tgtEl>
                                          <p:spTgt spid="125"/>
                                        </p:tgtEl>
                                        <p:attrNameLst>
                                          <p:attrName>style.visibility</p:attrName>
                                        </p:attrNameLst>
                                      </p:cBhvr>
                                      <p:to>
                                        <p:strVal val="visible"/>
                                      </p:to>
                                    </p:set>
                                    <p:anim calcmode="lin" valueType="num">
                                      <p:cBhvr>
                                        <p:cTn id="7" dur="1000" fill="hold"/>
                                        <p:tgtEl>
                                          <p:spTgt spid="125"/>
                                        </p:tgtEl>
                                        <p:attrNameLst>
                                          <p:attrName>ppt_x</p:attrName>
                                        </p:attrNameLst>
                                      </p:cBhvr>
                                      <p:tavLst>
                                        <p:tav tm="0">
                                          <p:val>
                                            <p:strVal val="1+#ppt_w/2"/>
                                          </p:val>
                                        </p:tav>
                                        <p:tav tm="100000">
                                          <p:val>
                                            <p:strVal val="#ppt_x"/>
                                          </p:val>
                                        </p:tav>
                                      </p:tavLst>
                                    </p:anim>
                                    <p:anim calcmode="lin" valueType="num">
                                      <p:cBhvr>
                                        <p:cTn id="8" dur="1000" fill="hold"/>
                                        <p:tgtEl>
                                          <p:spTgt spid="1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12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3" nodeType="afterEffect">
                                  <p:stCondLst>
                                    <p:cond delay="0"/>
                                  </p:stCondLst>
                                  <p:iterate type="lt">
                                    <p:tmAbs val="100"/>
                                  </p:iterate>
                                  <p:childTnLst>
                                    <p:set>
                                      <p:cBhvr>
                                        <p:cTn id="15" fill="hold"/>
                                        <p:tgtEl>
                                          <p:spTgt spid="12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4" nodeType="clickEffect">
                                  <p:stCondLst>
                                    <p:cond delay="0"/>
                                  </p:stCondLst>
                                  <p:iterate type="lt">
                                    <p:tmAbs val="100"/>
                                  </p:iterate>
                                  <p:childTnLst>
                                    <p:set>
                                      <p:cBhvr>
                                        <p:cTn id="19" fill="hold"/>
                                        <p:tgtEl>
                                          <p:spTgt spid="12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5" nodeType="clickEffect">
                                  <p:stCondLst>
                                    <p:cond delay="0"/>
                                  </p:stCondLst>
                                  <p:iterate type="lt">
                                    <p:tmAbs val="100"/>
                                  </p:iterate>
                                  <p:childTnLst>
                                    <p:set>
                                      <p:cBhvr>
                                        <p:cTn id="23" fill="hold"/>
                                        <p:tgtEl>
                                          <p:spTgt spid="13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6" nodeType="clickEffect">
                                  <p:stCondLst>
                                    <p:cond delay="0"/>
                                  </p:stCondLst>
                                  <p:iterate type="lt">
                                    <p:tmAbs val="100"/>
                                  </p:iterate>
                                  <p:childTnLst>
                                    <p:set>
                                      <p:cBhvr>
                                        <p:cTn id="27" fill="hold"/>
                                        <p:tgtEl>
                                          <p:spTgt spid="13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7" nodeType="clickEffect">
                                  <p:stCondLst>
                                    <p:cond delay="0"/>
                                  </p:stCondLst>
                                  <p:iterate>
                                    <p:tmAbs val="0"/>
                                  </p:iterate>
                                  <p:childTnLst>
                                    <p:animEffect transition="out" filter="wipe(left)">
                                      <p:cBhvr>
                                        <p:cTn id="31" dur="500" fill="hold"/>
                                        <p:tgtEl>
                                          <p:spTgt spid="127"/>
                                        </p:tgtEl>
                                      </p:cBhvr>
                                    </p:animEffect>
                                    <p:set>
                                      <p:cBhvr>
                                        <p:cTn id="32" fill="hold">
                                          <p:stCondLst>
                                            <p:cond delay="499"/>
                                          </p:stCondLst>
                                        </p:cTn>
                                        <p:tgtEl>
                                          <p:spTgt spid="127"/>
                                        </p:tgtEl>
                                        <p:attrNameLst>
                                          <p:attrName>style.visibility</p:attrName>
                                        </p:attrNameLst>
                                      </p:cBhvr>
                                      <p:to>
                                        <p:strVal val="hidden"/>
                                      </p:to>
                                    </p:set>
                                  </p:childTnLst>
                                </p:cTn>
                              </p:par>
                            </p:childTnLst>
                          </p:cTn>
                        </p:par>
                        <p:par>
                          <p:cTn id="33" fill="hold">
                            <p:stCondLst>
                              <p:cond delay="500"/>
                            </p:stCondLst>
                            <p:childTnLst>
                              <p:par>
                                <p:cTn id="34" presetID="1" presetClass="entr" presetSubtype="0" fill="hold" grpId="8" nodeType="afterEffect">
                                  <p:stCondLst>
                                    <p:cond delay="0"/>
                                  </p:stCondLst>
                                  <p:iterate type="lt">
                                    <p:tmAbs val="100"/>
                                  </p:iterate>
                                  <p:childTnLst>
                                    <p:set>
                                      <p:cBhvr>
                                        <p:cTn id="35" fill="hold"/>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1" animBg="1" advAuto="0"/>
      <p:bldP spid="126" grpId="2" animBg="1" advAuto="0"/>
      <p:bldP spid="127" grpId="3" animBg="1" advAuto="0"/>
      <p:bldP spid="127" grpId="7" animBg="1" advAuto="0"/>
      <p:bldP spid="128" grpId="8" animBg="1" advAuto="0"/>
      <p:bldP spid="129" grpId="4" animBg="1" advAuto="0"/>
      <p:bldP spid="130" grpId="5" animBg="1" advAuto="0"/>
      <p:bldP spid="131" grpId="6"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34" name="V朘R$~3LVOWC{SUC4.png" descr="V朘R$~3LVOWC{SUC4.png"/>
          <p:cNvPicPr>
            <a:picLocks noChangeAspect="1"/>
          </p:cNvPicPr>
          <p:nvPr/>
        </p:nvPicPr>
        <p:blipFill>
          <a:blip r:embed="rId3"/>
          <a:stretch>
            <a:fillRect/>
          </a:stretch>
        </p:blipFill>
        <p:spPr>
          <a:xfrm>
            <a:off x="4977275" y="5546573"/>
            <a:ext cx="14429450" cy="2622854"/>
          </a:xfrm>
          <a:prstGeom prst="rect">
            <a:avLst/>
          </a:prstGeom>
          <a:ln w="12700">
            <a:miter lim="400000"/>
          </a:ln>
        </p:spPr>
      </p:pic>
      <p:sp>
        <p:nvSpPr>
          <p:cNvPr id="135" name="Briefing"/>
          <p:cNvSpPr txBox="1"/>
          <p:nvPr/>
        </p:nvSpPr>
        <p:spPr>
          <a:xfrm>
            <a:off x="10709909" y="6345039"/>
            <a:ext cx="296418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000">
                <a:solidFill>
                  <a:srgbClr val="41CAD0"/>
                </a:solidFill>
              </a:defRPr>
            </a:lvl1pPr>
          </a:lstStyle>
          <a:p>
            <a:r>
              <a:rPr lang="ko-KR" altLang="en-US" dirty="0"/>
              <a:t>브리핑</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38" name="色彩主角 4.png" descr="色彩主角 4.png"/>
          <p:cNvPicPr>
            <a:picLocks noChangeAspect="1"/>
          </p:cNvPicPr>
          <p:nvPr/>
        </p:nvPicPr>
        <p:blipFill>
          <a:blip r:embed="rId3"/>
          <a:stretch>
            <a:fillRect/>
          </a:stretch>
        </p:blipFill>
        <p:spPr>
          <a:xfrm>
            <a:off x="17375714" y="2480522"/>
            <a:ext cx="6767211" cy="13716001"/>
          </a:xfrm>
          <a:prstGeom prst="rect">
            <a:avLst/>
          </a:prstGeom>
          <a:ln w="12700">
            <a:miter lim="400000"/>
          </a:ln>
        </p:spPr>
      </p:pic>
      <p:pic>
        <p:nvPicPr>
          <p:cNvPr id="139" name="V朘R$~3LVOWC{SUC4.png" descr="V朘R$~3LVOWC{SUC4.png"/>
          <p:cNvPicPr>
            <a:picLocks noChangeAspect="1"/>
          </p:cNvPicPr>
          <p:nvPr/>
        </p:nvPicPr>
        <p:blipFill>
          <a:blip r:embed="rId4"/>
          <a:stretch>
            <a:fillRect/>
          </a:stretch>
        </p:blipFill>
        <p:spPr>
          <a:xfrm>
            <a:off x="0" y="9377048"/>
            <a:ext cx="24384001" cy="4432301"/>
          </a:xfrm>
          <a:prstGeom prst="rect">
            <a:avLst/>
          </a:prstGeom>
          <a:ln w="12700">
            <a:miter lim="400000"/>
          </a:ln>
        </p:spPr>
      </p:pic>
      <p:grpSp>
        <p:nvGrpSpPr>
          <p:cNvPr id="142" name="Topic…"/>
          <p:cNvGrpSpPr/>
          <p:nvPr/>
        </p:nvGrpSpPr>
        <p:grpSpPr>
          <a:xfrm>
            <a:off x="7400296" y="1245381"/>
            <a:ext cx="9682754" cy="7679163"/>
            <a:chOff x="49672" y="49359"/>
            <a:chExt cx="9682752" cy="7679161"/>
          </a:xfrm>
        </p:grpSpPr>
        <p:sp>
          <p:nvSpPr>
            <p:cNvPr id="141" name="Topic…"/>
            <p:cNvSpPr txBox="1"/>
            <p:nvPr/>
          </p:nvSpPr>
          <p:spPr>
            <a:xfrm>
              <a:off x="101600" y="155855"/>
              <a:ext cx="9466851" cy="7335339"/>
            </a:xfrm>
            <a:prstGeom prst="rect">
              <a:avLst/>
            </a:prstGeom>
            <a:solidFill>
              <a:srgbClr val="2B2B32">
                <a:alpha val="79900"/>
              </a:srgbClr>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a:defRPr sz="4000">
                  <a:solidFill>
                    <a:srgbClr val="FFFFFF"/>
                  </a:solidFill>
                </a:defRPr>
              </a:pPr>
              <a:endParaRPr dirty="0"/>
            </a:p>
            <a:p>
              <a:pPr>
                <a:defRPr sz="4000">
                  <a:solidFill>
                    <a:srgbClr val="FFFFFF"/>
                  </a:solidFill>
                </a:defRPr>
              </a:pPr>
              <a:r>
                <a:rPr lang="ko-KR" altLang="en-US" dirty="0"/>
                <a:t>주제</a:t>
              </a:r>
              <a:endParaRPr dirty="0"/>
            </a:p>
            <a:p>
              <a:pPr>
                <a:defRPr>
                  <a:solidFill>
                    <a:srgbClr val="FFFFFF"/>
                  </a:solidFill>
                </a:defRPr>
              </a:pPr>
              <a:r>
                <a:rPr dirty="0"/>
                <a:t>“</a:t>
              </a:r>
              <a:r>
                <a:rPr lang="ko-KR" altLang="en-US" dirty="0"/>
                <a:t>떨어지지 않는 방법</a:t>
              </a:r>
              <a:r>
                <a:rPr dirty="0"/>
                <a:t>”</a:t>
              </a:r>
            </a:p>
            <a:p>
              <a:pPr>
                <a:defRPr sz="4000">
                  <a:solidFill>
                    <a:srgbClr val="FFFFFF"/>
                  </a:solidFill>
                </a:defRPr>
              </a:pPr>
              <a:endParaRPr dirty="0"/>
            </a:p>
            <a:p>
              <a:pPr>
                <a:defRPr sz="4000">
                  <a:solidFill>
                    <a:srgbClr val="FFFFFF"/>
                  </a:solidFill>
                </a:defRPr>
              </a:pPr>
              <a:r>
                <a:rPr lang="ko-KR" altLang="en-US" dirty="0"/>
                <a:t>숙지사항</a:t>
              </a:r>
              <a:endParaRPr dirty="0"/>
            </a:p>
            <a:p>
              <a:pPr>
                <a:defRPr>
                  <a:solidFill>
                    <a:srgbClr val="FFFFFF"/>
                  </a:solidFill>
                </a:defRPr>
              </a:pPr>
              <a:r>
                <a:rPr lang="ko-KR" altLang="en-US" dirty="0"/>
                <a:t>관성과 마찰</a:t>
              </a:r>
              <a:endParaRPr dirty="0"/>
            </a:p>
            <a:p>
              <a:pPr>
                <a:defRPr sz="4000">
                  <a:solidFill>
                    <a:srgbClr val="FFFFFF"/>
                  </a:solidFill>
                </a:defRPr>
              </a:pPr>
              <a:endParaRPr dirty="0"/>
            </a:p>
            <a:p>
              <a:pPr>
                <a:defRPr sz="4000">
                  <a:solidFill>
                    <a:srgbClr val="FFFFFF"/>
                  </a:solidFill>
                </a:defRPr>
              </a:pPr>
              <a:r>
                <a:rPr lang="ko-KR" altLang="en-US" dirty="0"/>
                <a:t>훈련</a:t>
              </a:r>
              <a:endParaRPr dirty="0"/>
            </a:p>
            <a:p>
              <a:pPr>
                <a:defRPr>
                  <a:solidFill>
                    <a:srgbClr val="FFFFFF"/>
                  </a:solidFill>
                </a:defRPr>
              </a:pPr>
              <a:r>
                <a:rPr dirty="0"/>
                <a:t>GEIO</a:t>
              </a:r>
              <a:r>
                <a:rPr lang="ko-KR" altLang="en-US" dirty="0"/>
                <a:t>의 이동과 회전</a:t>
              </a:r>
              <a:endParaRPr dirty="0"/>
            </a:p>
            <a:p>
              <a:pPr>
                <a:defRPr sz="4000">
                  <a:solidFill>
                    <a:srgbClr val="FFFFFF"/>
                  </a:solidFill>
                </a:defRPr>
              </a:pPr>
              <a:endParaRPr dirty="0"/>
            </a:p>
            <a:p>
              <a:pPr>
                <a:defRPr sz="4000">
                  <a:solidFill>
                    <a:srgbClr val="FFFFFF"/>
                  </a:solidFill>
                </a:defRPr>
              </a:pPr>
              <a:r>
                <a:rPr lang="ko-KR" altLang="en-US" dirty="0"/>
                <a:t>도전</a:t>
              </a:r>
              <a:endParaRPr dirty="0"/>
            </a:p>
            <a:p>
              <a:pPr>
                <a:defRPr>
                  <a:solidFill>
                    <a:srgbClr val="FFFFFF"/>
                  </a:solidFill>
                </a:defRPr>
              </a:pPr>
              <a:r>
                <a:rPr lang="ko-KR" altLang="en-US" dirty="0"/>
                <a:t>소포 운반</a:t>
              </a:r>
              <a:endParaRPr lang="en-US" altLang="ko-KR" dirty="0"/>
            </a:p>
            <a:p>
              <a:pPr>
                <a:defRPr>
                  <a:solidFill>
                    <a:srgbClr val="FFFFFF"/>
                  </a:solidFill>
                </a:defRPr>
              </a:pPr>
              <a:endParaRPr dirty="0"/>
            </a:p>
          </p:txBody>
        </p:sp>
        <p:pic>
          <p:nvPicPr>
            <p:cNvPr id="140" name="Topic…" descr="Topic…"/>
            <p:cNvPicPr>
              <a:picLocks/>
            </p:cNvPicPr>
            <p:nvPr/>
          </p:nvPicPr>
          <p:blipFill>
            <a:blip r:embed="rId5">
              <a:alphaModFix amt="79900"/>
            </a:blip>
            <a:stretch>
              <a:fillRect/>
            </a:stretch>
          </p:blipFill>
          <p:spPr>
            <a:xfrm>
              <a:off x="49672" y="49359"/>
              <a:ext cx="9682752" cy="7679161"/>
            </a:xfrm>
            <a:prstGeom prst="rect">
              <a:avLst/>
            </a:prstGeom>
            <a:effectLst/>
          </p:spPr>
        </p:pic>
      </p:grpSp>
      <p:sp>
        <p:nvSpPr>
          <p:cNvPr id="143" name="In the Briefing section, let’s see what we are going to learn today."/>
          <p:cNvSpPr txBox="1"/>
          <p:nvPr/>
        </p:nvSpPr>
        <p:spPr>
          <a:xfrm>
            <a:off x="6326613" y="11234126"/>
            <a:ext cx="11730776"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a:solidFill>
                  <a:srgbClr val="41CAD0"/>
                </a:solidFill>
              </a:defRPr>
            </a:lvl1pPr>
          </a:lstStyle>
          <a:p>
            <a:r>
              <a:rPr lang="ko-KR" altLang="en-US" dirty="0"/>
              <a:t>브리핑에서는 우리가 오늘 무엇을 배울지 알아보자</a:t>
            </a:r>
            <a:r>
              <a:rPr lang="en-US" altLang="ko-KR" dirty="0"/>
              <a:t>.</a:t>
            </a:r>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fill="hold" grpId="2" nodeType="clickEffect">
                                  <p:stCondLst>
                                    <p:cond delay="0"/>
                                  </p:stCondLst>
                                  <p:iterate type="lt">
                                    <p:tmAbs val="0"/>
                                  </p:iterate>
                                  <p:childTnLst>
                                    <p:set>
                                      <p:cBhvr>
                                        <p:cTn id="10" fill="hold"/>
                                        <p:tgtEl>
                                          <p:spTgt spid="142"/>
                                        </p:tgtEl>
                                        <p:attrNameLst>
                                          <p:attrName>style.visibility</p:attrName>
                                        </p:attrNameLst>
                                      </p:cBhvr>
                                      <p:to>
                                        <p:strVal val="visible"/>
                                      </p:to>
                                    </p:set>
                                    <p:animEffect transition="in" filter="fade">
                                      <p:cBhvr>
                                        <p:cTn id="11" dur="1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2" animBg="1" advAuto="0"/>
      <p:bldP spid="143"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46" name="V朘R$~3LVOWC{SUC4.png" descr="V朘R$~3LVOWC{SUC4.png"/>
          <p:cNvPicPr>
            <a:picLocks noChangeAspect="1"/>
          </p:cNvPicPr>
          <p:nvPr/>
        </p:nvPicPr>
        <p:blipFill>
          <a:blip r:embed="rId3"/>
          <a:stretch>
            <a:fillRect/>
          </a:stretch>
        </p:blipFill>
        <p:spPr>
          <a:xfrm>
            <a:off x="4977275" y="5546573"/>
            <a:ext cx="14429450" cy="2622854"/>
          </a:xfrm>
          <a:prstGeom prst="rect">
            <a:avLst/>
          </a:prstGeom>
          <a:ln w="12700">
            <a:miter lim="400000"/>
          </a:ln>
        </p:spPr>
      </p:pic>
      <p:sp>
        <p:nvSpPr>
          <p:cNvPr id="147" name="Basic Knowledge"/>
          <p:cNvSpPr txBox="1"/>
          <p:nvPr/>
        </p:nvSpPr>
        <p:spPr>
          <a:xfrm>
            <a:off x="10601821" y="6345039"/>
            <a:ext cx="318035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a:solidFill>
                  <a:srgbClr val="41CAD0"/>
                </a:solidFill>
              </a:defRPr>
            </a:lvl1pPr>
          </a:lstStyle>
          <a:p>
            <a:r>
              <a:rPr lang="ko-KR" altLang="en-US" dirty="0"/>
              <a:t>숙지사항</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50" name="色彩主角 4.png" descr="色彩主角 4.png"/>
          <p:cNvPicPr>
            <a:picLocks noChangeAspect="1"/>
          </p:cNvPicPr>
          <p:nvPr/>
        </p:nvPicPr>
        <p:blipFill>
          <a:blip r:embed="rId3"/>
          <a:stretch>
            <a:fillRect/>
          </a:stretch>
        </p:blipFill>
        <p:spPr>
          <a:xfrm>
            <a:off x="17375714" y="2480522"/>
            <a:ext cx="6767211" cy="13716001"/>
          </a:xfrm>
          <a:prstGeom prst="rect">
            <a:avLst/>
          </a:prstGeom>
          <a:ln w="12700">
            <a:miter lim="400000"/>
          </a:ln>
        </p:spPr>
      </p:pic>
      <p:pic>
        <p:nvPicPr>
          <p:cNvPr id="151" name="V朘R$~3LVOWC{SUC4.png" descr="V朘R$~3LVOWC{SUC4.png"/>
          <p:cNvPicPr>
            <a:picLocks noChangeAspect="1"/>
          </p:cNvPicPr>
          <p:nvPr/>
        </p:nvPicPr>
        <p:blipFill>
          <a:blip r:embed="rId4"/>
          <a:stretch>
            <a:fillRect/>
          </a:stretch>
        </p:blipFill>
        <p:spPr>
          <a:xfrm>
            <a:off x="0" y="9377048"/>
            <a:ext cx="24384001" cy="4432301"/>
          </a:xfrm>
          <a:prstGeom prst="rect">
            <a:avLst/>
          </a:prstGeom>
          <a:ln w="12700">
            <a:miter lim="400000"/>
          </a:ln>
        </p:spPr>
      </p:pic>
      <p:sp>
        <p:nvSpPr>
          <p:cNvPr id="152" name="This is a funny phenomenon when we are travelling by cars.…"/>
          <p:cNvSpPr txBox="1"/>
          <p:nvPr/>
        </p:nvSpPr>
        <p:spPr>
          <a:xfrm>
            <a:off x="5502270" y="10654271"/>
            <a:ext cx="11873443" cy="18342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nSpc>
                <a:spcPct val="150000"/>
              </a:lnSpc>
              <a:defRPr sz="4000">
                <a:solidFill>
                  <a:srgbClr val="41CAD0"/>
                </a:solidFill>
              </a:defRPr>
            </a:pPr>
            <a:r>
              <a:rPr lang="ko-KR" altLang="en-US" dirty="0"/>
              <a:t>자동차를 타고 있을 때 일어나는 재미있는 현상이야</a:t>
            </a:r>
            <a:r>
              <a:rPr lang="en-US" altLang="ko-KR" dirty="0"/>
              <a:t>.</a:t>
            </a:r>
          </a:p>
          <a:p>
            <a:pPr>
              <a:lnSpc>
                <a:spcPct val="150000"/>
              </a:lnSpc>
              <a:defRPr sz="4000">
                <a:solidFill>
                  <a:srgbClr val="41CAD0"/>
                </a:solidFill>
              </a:defRPr>
            </a:pPr>
            <a:r>
              <a:rPr lang="ko-KR" altLang="en-US" dirty="0"/>
              <a:t>차가 가속하기 시작하면 뒤에서 미는 힘이 느껴지지</a:t>
            </a:r>
            <a:r>
              <a:rPr lang="en-US" altLang="ko-KR" dirty="0"/>
              <a:t>.</a:t>
            </a:r>
            <a:endParaRPr dirty="0"/>
          </a:p>
        </p:txBody>
      </p:sp>
      <p:sp>
        <p:nvSpPr>
          <p:cNvPr id="153" name="Actually, this is called inertia."/>
          <p:cNvSpPr txBox="1"/>
          <p:nvPr/>
        </p:nvSpPr>
        <p:spPr>
          <a:xfrm>
            <a:off x="7515737" y="11747464"/>
            <a:ext cx="6828792"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a:solidFill>
                  <a:srgbClr val="41CAD0"/>
                </a:solidFill>
              </a:defRPr>
            </a:lvl1pPr>
          </a:lstStyle>
          <a:p>
            <a:r>
              <a:rPr lang="ko-KR" altLang="en-US" dirty="0"/>
              <a:t>이걸 우리는 관성이라고 불러</a:t>
            </a:r>
            <a:r>
              <a:rPr lang="en-US" altLang="ko-KR" dirty="0"/>
              <a:t>.</a:t>
            </a:r>
            <a:endParaRPr dirty="0"/>
          </a:p>
        </p:txBody>
      </p:sp>
      <p:sp>
        <p:nvSpPr>
          <p:cNvPr id="154" name="Inertia is the resistance of an object to any change to its position and its state of motion.…"/>
          <p:cNvSpPr txBox="1"/>
          <p:nvPr/>
        </p:nvSpPr>
        <p:spPr>
          <a:xfrm>
            <a:off x="922998" y="10214391"/>
            <a:ext cx="21492891" cy="27576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ct val="150000"/>
              </a:lnSpc>
              <a:defRPr sz="4000">
                <a:solidFill>
                  <a:srgbClr val="41CAD0"/>
                </a:solidFill>
              </a:defRPr>
            </a:pPr>
            <a:r>
              <a:rPr lang="ko-KR" altLang="en-US" dirty="0"/>
              <a:t>관성은 물체의 위치와 운동 상태의 변화에 대한 저항이야</a:t>
            </a:r>
            <a:endParaRPr lang="en-US" altLang="ko-KR" dirty="0"/>
          </a:p>
          <a:p>
            <a:pPr>
              <a:lnSpc>
                <a:spcPct val="150000"/>
              </a:lnSpc>
              <a:defRPr sz="4000">
                <a:solidFill>
                  <a:srgbClr val="41CAD0"/>
                </a:solidFill>
              </a:defRPr>
            </a:pPr>
            <a:r>
              <a:rPr lang="ko-KR" altLang="en-US" dirty="0"/>
              <a:t>위 예시처럼</a:t>
            </a:r>
            <a:r>
              <a:rPr lang="en-US" altLang="ko-KR" dirty="0"/>
              <a:t>  </a:t>
            </a:r>
            <a:r>
              <a:rPr lang="ko-KR" altLang="en-US" dirty="0"/>
              <a:t>차가 출발할 때</a:t>
            </a:r>
            <a:r>
              <a:rPr lang="en-US" altLang="ko-KR" dirty="0"/>
              <a:t>, </a:t>
            </a:r>
            <a:r>
              <a:rPr lang="ko-KR" altLang="en-US" dirty="0"/>
              <a:t>관성은 우리 몸이 앞으로 나아가는 것에 맞서 싸우고 </a:t>
            </a:r>
            <a:endParaRPr lang="en-US" altLang="ko-KR" dirty="0"/>
          </a:p>
          <a:p>
            <a:pPr>
              <a:lnSpc>
                <a:spcPct val="150000"/>
              </a:lnSpc>
              <a:defRPr sz="4000">
                <a:solidFill>
                  <a:srgbClr val="41CAD0"/>
                </a:solidFill>
              </a:defRPr>
            </a:pPr>
            <a:r>
              <a:rPr lang="ko-KR" altLang="en-US" dirty="0"/>
              <a:t>움직이지 </a:t>
            </a:r>
            <a:r>
              <a:rPr lang="ko-KR" altLang="en-US" dirty="0" err="1"/>
              <a:t>않게하지</a:t>
            </a:r>
            <a:r>
              <a:rPr lang="en-US" altLang="ko-KR" dirty="0"/>
              <a:t>. </a:t>
            </a:r>
            <a:r>
              <a:rPr lang="ko-KR" altLang="en-US" dirty="0"/>
              <a:t>따라서 우리는 뒤에서 추진력을 느낄 수 있어</a:t>
            </a:r>
            <a:r>
              <a:rPr lang="en-US" altLang="ko-KR" dirty="0"/>
              <a:t>.</a:t>
            </a:r>
            <a:endParaRPr dirty="0"/>
          </a:p>
        </p:txBody>
      </p:sp>
      <p:pic>
        <p:nvPicPr>
          <p:cNvPr id="155" name="timg-15.jpeg" descr="timg-15.jpeg"/>
          <p:cNvPicPr>
            <a:picLocks noChangeAspect="1"/>
          </p:cNvPicPr>
          <p:nvPr/>
        </p:nvPicPr>
        <p:blipFill>
          <a:blip r:embed="rId5"/>
          <a:stretch>
            <a:fillRect/>
          </a:stretch>
        </p:blipFill>
        <p:spPr>
          <a:xfrm>
            <a:off x="6477000" y="2624853"/>
            <a:ext cx="11430000" cy="6426201"/>
          </a:xfrm>
          <a:prstGeom prst="rect">
            <a:avLst/>
          </a:prstGeom>
          <a:ln w="12700">
            <a:miter lim="400000"/>
          </a:ln>
        </p:spPr>
      </p:pic>
      <p:sp>
        <p:nvSpPr>
          <p:cNvPr id="156" name="箭头"/>
          <p:cNvSpPr/>
          <p:nvPr/>
        </p:nvSpPr>
        <p:spPr>
          <a:xfrm>
            <a:off x="11449988" y="7776884"/>
            <a:ext cx="2166466" cy="812801"/>
          </a:xfrm>
          <a:prstGeom prst="rightArrow">
            <a:avLst>
              <a:gd name="adj1" fmla="val 32000"/>
              <a:gd name="adj2" fmla="val 100000"/>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2" nodeType="clickEffect">
                                  <p:stCondLst>
                                    <p:cond delay="0"/>
                                  </p:stCondLst>
                                  <p:iterate>
                                    <p:tmAbs val="0"/>
                                  </p:iterate>
                                  <p:childTnLst>
                                    <p:set>
                                      <p:cBhvr>
                                        <p:cTn id="10" fill="hold"/>
                                        <p:tgtEl>
                                          <p:spTgt spid="155"/>
                                        </p:tgtEl>
                                        <p:attrNameLst>
                                          <p:attrName>style.visibility</p:attrName>
                                        </p:attrNameLst>
                                      </p:cBhvr>
                                      <p:to>
                                        <p:strVal val="visible"/>
                                      </p:to>
                                    </p:set>
                                    <p:anim calcmode="lin" valueType="num">
                                      <p:cBhvr>
                                        <p:cTn id="11" dur="1000" fill="hold"/>
                                        <p:tgtEl>
                                          <p:spTgt spid="155"/>
                                        </p:tgtEl>
                                        <p:attrNameLst>
                                          <p:attrName>ppt_x</p:attrName>
                                        </p:attrNameLst>
                                      </p:cBhvr>
                                      <p:tavLst>
                                        <p:tav tm="0">
                                          <p:val>
                                            <p:strVal val="0-#ppt_w/2"/>
                                          </p:val>
                                        </p:tav>
                                        <p:tav tm="100000">
                                          <p:val>
                                            <p:strVal val="#ppt_x"/>
                                          </p:val>
                                        </p:tav>
                                      </p:tavLst>
                                    </p:anim>
                                    <p:anim calcmode="lin" valueType="num">
                                      <p:cBhvr>
                                        <p:cTn id="12" dur="1000" fill="hold"/>
                                        <p:tgtEl>
                                          <p:spTgt spid="15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156"/>
                                        </p:tgtEl>
                                        <p:attrNameLst>
                                          <p:attrName>style.visibility</p:attrName>
                                        </p:attrNameLst>
                                      </p:cBhvr>
                                      <p:to>
                                        <p:strVal val="visible"/>
                                      </p:to>
                                    </p:set>
                                    <p:animEffect transition="in" filter="dissolve">
                                      <p:cBhvr>
                                        <p:cTn id="17" dur="1000"/>
                                        <p:tgtEl>
                                          <p:spTgt spid="15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4" nodeType="clickEffect">
                                  <p:stCondLst>
                                    <p:cond delay="0"/>
                                  </p:stCondLst>
                                  <p:iterate>
                                    <p:tmAbs val="0"/>
                                  </p:iterate>
                                  <p:childTnLst>
                                    <p:animEffect transition="out" filter="wipe(left)">
                                      <p:cBhvr>
                                        <p:cTn id="21" dur="500" fill="hold"/>
                                        <p:tgtEl>
                                          <p:spTgt spid="152"/>
                                        </p:tgtEl>
                                      </p:cBhvr>
                                    </p:animEffect>
                                    <p:set>
                                      <p:cBhvr>
                                        <p:cTn id="22" fill="hold">
                                          <p:stCondLst>
                                            <p:cond delay="499"/>
                                          </p:stCondLst>
                                        </p:cTn>
                                        <p:tgtEl>
                                          <p:spTgt spid="152"/>
                                        </p:tgtEl>
                                        <p:attrNameLst>
                                          <p:attrName>style.visibility</p:attrName>
                                        </p:attrNameLst>
                                      </p:cBhvr>
                                      <p:to>
                                        <p:strVal val="hidden"/>
                                      </p:to>
                                    </p:set>
                                  </p:childTnLst>
                                </p:cTn>
                              </p:par>
                            </p:childTnLst>
                          </p:cTn>
                        </p:par>
                        <p:par>
                          <p:cTn id="23" fill="hold">
                            <p:stCondLst>
                              <p:cond delay="500"/>
                            </p:stCondLst>
                            <p:childTnLst>
                              <p:par>
                                <p:cTn id="24" presetID="1" presetClass="entr" presetSubtype="0" fill="hold" grpId="5" nodeType="afterEffect">
                                  <p:stCondLst>
                                    <p:cond delay="0"/>
                                  </p:stCondLst>
                                  <p:iterate type="lt">
                                    <p:tmAbs val="100"/>
                                  </p:iterate>
                                  <p:childTnLst>
                                    <p:set>
                                      <p:cBhvr>
                                        <p:cTn id="25" fill="hold"/>
                                        <p:tgtEl>
                                          <p:spTgt spid="15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xit" presetSubtype="8" fill="hold" grpId="6" nodeType="clickEffect">
                                  <p:stCondLst>
                                    <p:cond delay="0"/>
                                  </p:stCondLst>
                                  <p:iterate>
                                    <p:tmAbs val="0"/>
                                  </p:iterate>
                                  <p:childTnLst>
                                    <p:animEffect transition="out" filter="wipe(left)">
                                      <p:cBhvr>
                                        <p:cTn id="29" dur="500" fill="hold"/>
                                        <p:tgtEl>
                                          <p:spTgt spid="153"/>
                                        </p:tgtEl>
                                      </p:cBhvr>
                                    </p:animEffect>
                                    <p:set>
                                      <p:cBhvr>
                                        <p:cTn id="30" fill="hold">
                                          <p:stCondLst>
                                            <p:cond delay="499"/>
                                          </p:stCondLst>
                                        </p:cTn>
                                        <p:tgtEl>
                                          <p:spTgt spid="153"/>
                                        </p:tgtEl>
                                        <p:attrNameLst>
                                          <p:attrName>style.visibility</p:attrName>
                                        </p:attrNameLst>
                                      </p:cBhvr>
                                      <p:to>
                                        <p:strVal val="hidden"/>
                                      </p:to>
                                    </p:set>
                                  </p:childTnLst>
                                </p:cTn>
                              </p:par>
                            </p:childTnLst>
                          </p:cTn>
                        </p:par>
                        <p:par>
                          <p:cTn id="31" fill="hold">
                            <p:stCondLst>
                              <p:cond delay="500"/>
                            </p:stCondLst>
                            <p:childTnLst>
                              <p:par>
                                <p:cTn id="32" presetID="1" presetClass="entr" presetSubtype="0" fill="hold" grpId="7" nodeType="afterEffect">
                                  <p:stCondLst>
                                    <p:cond delay="0"/>
                                  </p:stCondLst>
                                  <p:iterate type="lt">
                                    <p:tmAbs val="100"/>
                                  </p:iterate>
                                  <p:childTnLst>
                                    <p:set>
                                      <p:cBhvr>
                                        <p:cTn id="33" fill="hold"/>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1" animBg="1" advAuto="0"/>
      <p:bldP spid="152" grpId="4" animBg="1" advAuto="0"/>
      <p:bldP spid="153" grpId="5" animBg="1" advAuto="0"/>
      <p:bldP spid="153" grpId="6" animBg="1" advAuto="0"/>
      <p:bldP spid="154" grpId="7" animBg="1" advAuto="0"/>
      <p:bldP spid="155" grpId="2" animBg="1" advAuto="0"/>
      <p:bldP spid="156" grpId="3"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59" name="色彩主角 4.png" descr="色彩主角 4.png"/>
          <p:cNvPicPr>
            <a:picLocks noChangeAspect="1"/>
          </p:cNvPicPr>
          <p:nvPr/>
        </p:nvPicPr>
        <p:blipFill>
          <a:blip r:embed="rId3"/>
          <a:stretch>
            <a:fillRect/>
          </a:stretch>
        </p:blipFill>
        <p:spPr>
          <a:xfrm>
            <a:off x="17375714" y="2480522"/>
            <a:ext cx="6767211" cy="13716001"/>
          </a:xfrm>
          <a:prstGeom prst="rect">
            <a:avLst/>
          </a:prstGeom>
          <a:ln w="12700">
            <a:miter lim="400000"/>
          </a:ln>
        </p:spPr>
      </p:pic>
      <p:pic>
        <p:nvPicPr>
          <p:cNvPr id="160" name="V朘R$~3LVOWC{SUC4.png" descr="V朘R$~3LVOWC{SUC4.png"/>
          <p:cNvPicPr>
            <a:picLocks noChangeAspect="1"/>
          </p:cNvPicPr>
          <p:nvPr/>
        </p:nvPicPr>
        <p:blipFill>
          <a:blip r:embed="rId4"/>
          <a:stretch>
            <a:fillRect/>
          </a:stretch>
        </p:blipFill>
        <p:spPr>
          <a:xfrm>
            <a:off x="0" y="9377048"/>
            <a:ext cx="24384001" cy="4432301"/>
          </a:xfrm>
          <a:prstGeom prst="rect">
            <a:avLst/>
          </a:prstGeom>
          <a:ln w="12700">
            <a:miter lim="400000"/>
          </a:ln>
        </p:spPr>
      </p:pic>
      <p:sp>
        <p:nvSpPr>
          <p:cNvPr id="161" name="Imagine what would happen if we are standing on top of the car when it starts out."/>
          <p:cNvSpPr txBox="1"/>
          <p:nvPr/>
        </p:nvSpPr>
        <p:spPr>
          <a:xfrm>
            <a:off x="2037420" y="11234126"/>
            <a:ext cx="20168277"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000">
                <a:solidFill>
                  <a:srgbClr val="41CAD0"/>
                </a:solidFill>
              </a:defRPr>
            </a:lvl1pPr>
          </a:lstStyle>
          <a:p>
            <a:r>
              <a:rPr lang="ko-KR" altLang="en-US" dirty="0"/>
              <a:t>자동차가 출발할 때 자동차 위에 서 있으면 어떻게 될지 상상해 볼까</a:t>
            </a:r>
            <a:r>
              <a:rPr lang="en-US" altLang="ko-KR" dirty="0"/>
              <a:t>?</a:t>
            </a:r>
            <a:endParaRPr dirty="0"/>
          </a:p>
        </p:txBody>
      </p:sp>
      <p:sp>
        <p:nvSpPr>
          <p:cNvPr id="162" name="The car begins to accelerate and is getting faster, but with nothing to support from the back, we will remain relatively static. As a result, we will fall over from the car top."/>
          <p:cNvSpPr txBox="1"/>
          <p:nvPr/>
        </p:nvSpPr>
        <p:spPr>
          <a:xfrm>
            <a:off x="1625757" y="10806863"/>
            <a:ext cx="20991602" cy="18342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150000"/>
              </a:lnSpc>
              <a:defRPr sz="4000">
                <a:solidFill>
                  <a:srgbClr val="41CAD0"/>
                </a:solidFill>
              </a:defRPr>
            </a:lvl1pPr>
          </a:lstStyle>
          <a:p>
            <a:r>
              <a:rPr lang="ko-KR" altLang="en-US" dirty="0"/>
              <a:t>자동차는 가속을 시작하고 점점 빨라지지만 뒤에서 받쳐주지 안으면 우리는 정지상태로 머물게 돼</a:t>
            </a:r>
            <a:r>
              <a:rPr lang="en-US" altLang="ko-KR" dirty="0"/>
              <a:t>. </a:t>
            </a:r>
            <a:r>
              <a:rPr lang="ko-KR" altLang="en-US" dirty="0"/>
              <a:t>결과적으로 우리는 차위에서 떨어지고 </a:t>
            </a:r>
            <a:r>
              <a:rPr lang="ko-KR" altLang="en-US" dirty="0" err="1"/>
              <a:t>말거야</a:t>
            </a:r>
            <a:r>
              <a:rPr lang="en-US" altLang="ko-KR" dirty="0"/>
              <a:t>.</a:t>
            </a:r>
            <a:endParaRPr dirty="0"/>
          </a:p>
        </p:txBody>
      </p:sp>
      <p:pic>
        <p:nvPicPr>
          <p:cNvPr id="163" name="timg-15.jpeg" descr="timg-15.jpeg"/>
          <p:cNvPicPr>
            <a:picLocks noChangeAspect="1"/>
          </p:cNvPicPr>
          <p:nvPr/>
        </p:nvPicPr>
        <p:blipFill>
          <a:blip r:embed="rId5"/>
          <a:stretch>
            <a:fillRect/>
          </a:stretch>
        </p:blipFill>
        <p:spPr>
          <a:xfrm>
            <a:off x="6477000" y="2624853"/>
            <a:ext cx="11430000" cy="6426201"/>
          </a:xfrm>
          <a:prstGeom prst="rect">
            <a:avLst/>
          </a:prstGeom>
          <a:ln w="12700">
            <a:miter lim="400000"/>
          </a:ln>
        </p:spPr>
      </p:pic>
      <p:sp>
        <p:nvSpPr>
          <p:cNvPr id="164" name="箭头"/>
          <p:cNvSpPr/>
          <p:nvPr/>
        </p:nvSpPr>
        <p:spPr>
          <a:xfrm>
            <a:off x="11449988" y="7776884"/>
            <a:ext cx="2166466" cy="812801"/>
          </a:xfrm>
          <a:prstGeom prst="rightArrow">
            <a:avLst>
              <a:gd name="adj1" fmla="val 32000"/>
              <a:gd name="adj2" fmla="val 100000"/>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65" name="步行"/>
          <p:cNvSpPr/>
          <p:nvPr/>
        </p:nvSpPr>
        <p:spPr>
          <a:xfrm>
            <a:off x="10538296" y="2909137"/>
            <a:ext cx="940479" cy="1479473"/>
          </a:xfrm>
          <a:custGeom>
            <a:avLst/>
            <a:gdLst/>
            <a:ahLst/>
            <a:cxnLst>
              <a:cxn ang="0">
                <a:pos x="wd2" y="hd2"/>
              </a:cxn>
              <a:cxn ang="5400000">
                <a:pos x="wd2" y="hd2"/>
              </a:cxn>
              <a:cxn ang="10800000">
                <a:pos x="wd2" y="hd2"/>
              </a:cxn>
              <a:cxn ang="16200000">
                <a:pos x="wd2" y="hd2"/>
              </a:cxn>
            </a:cxnLst>
            <a:rect l="0" t="0" r="r" b="b"/>
            <a:pathLst>
              <a:path w="21155" h="21600" extrusionOk="0">
                <a:moveTo>
                  <a:pt x="12595" y="0"/>
                </a:moveTo>
                <a:cubicBezTo>
                  <a:pt x="11888" y="0"/>
                  <a:pt x="11182" y="175"/>
                  <a:pt x="10642" y="525"/>
                </a:cubicBezTo>
                <a:cubicBezTo>
                  <a:pt x="9564" y="1225"/>
                  <a:pt x="9564" y="2359"/>
                  <a:pt x="10642" y="3059"/>
                </a:cubicBezTo>
                <a:cubicBezTo>
                  <a:pt x="11721" y="3759"/>
                  <a:pt x="13469" y="3759"/>
                  <a:pt x="14547" y="3059"/>
                </a:cubicBezTo>
                <a:cubicBezTo>
                  <a:pt x="15626" y="2359"/>
                  <a:pt x="15626" y="1225"/>
                  <a:pt x="14547" y="525"/>
                </a:cubicBezTo>
                <a:cubicBezTo>
                  <a:pt x="14008" y="175"/>
                  <a:pt x="13302" y="0"/>
                  <a:pt x="12595" y="0"/>
                </a:cubicBezTo>
                <a:close/>
                <a:moveTo>
                  <a:pt x="10897" y="3858"/>
                </a:moveTo>
                <a:cubicBezTo>
                  <a:pt x="10134" y="3888"/>
                  <a:pt x="9610" y="4121"/>
                  <a:pt x="9610" y="4121"/>
                </a:cubicBezTo>
                <a:lnTo>
                  <a:pt x="5783" y="5439"/>
                </a:lnTo>
                <a:lnTo>
                  <a:pt x="2926" y="6234"/>
                </a:lnTo>
                <a:cubicBezTo>
                  <a:pt x="2538" y="6341"/>
                  <a:pt x="2256" y="6567"/>
                  <a:pt x="2177" y="6836"/>
                </a:cubicBezTo>
                <a:lnTo>
                  <a:pt x="1184" y="10206"/>
                </a:lnTo>
                <a:cubicBezTo>
                  <a:pt x="1052" y="10653"/>
                  <a:pt x="1504" y="11086"/>
                  <a:pt x="2192" y="11171"/>
                </a:cubicBezTo>
                <a:cubicBezTo>
                  <a:pt x="2881" y="11256"/>
                  <a:pt x="3545" y="10964"/>
                  <a:pt x="3677" y="10516"/>
                </a:cubicBezTo>
                <a:lnTo>
                  <a:pt x="4545" y="7575"/>
                </a:lnTo>
                <a:lnTo>
                  <a:pt x="7179" y="6843"/>
                </a:lnTo>
                <a:lnTo>
                  <a:pt x="5674" y="11097"/>
                </a:lnTo>
                <a:cubicBezTo>
                  <a:pt x="5594" y="11209"/>
                  <a:pt x="5538" y="11331"/>
                  <a:pt x="5513" y="11460"/>
                </a:cubicBezTo>
                <a:lnTo>
                  <a:pt x="4779" y="15196"/>
                </a:lnTo>
                <a:lnTo>
                  <a:pt x="305" y="19693"/>
                </a:lnTo>
                <a:cubicBezTo>
                  <a:pt x="-266" y="20267"/>
                  <a:pt x="-12" y="21032"/>
                  <a:pt x="872" y="21403"/>
                </a:cubicBezTo>
                <a:cubicBezTo>
                  <a:pt x="1191" y="21536"/>
                  <a:pt x="1547" y="21600"/>
                  <a:pt x="1901" y="21600"/>
                </a:cubicBezTo>
                <a:cubicBezTo>
                  <a:pt x="2526" y="21600"/>
                  <a:pt x="3141" y="21401"/>
                  <a:pt x="3505" y="21035"/>
                </a:cubicBezTo>
                <a:lnTo>
                  <a:pt x="8214" y="16301"/>
                </a:lnTo>
                <a:cubicBezTo>
                  <a:pt x="8368" y="16146"/>
                  <a:pt x="8466" y="15970"/>
                  <a:pt x="8502" y="15787"/>
                </a:cubicBezTo>
                <a:lnTo>
                  <a:pt x="9108" y="12709"/>
                </a:lnTo>
                <a:lnTo>
                  <a:pt x="14079" y="16306"/>
                </a:lnTo>
                <a:lnTo>
                  <a:pt x="15307" y="20589"/>
                </a:lnTo>
                <a:cubicBezTo>
                  <a:pt x="15477" y="21184"/>
                  <a:pt x="16276" y="21600"/>
                  <a:pt x="17176" y="21600"/>
                </a:cubicBezTo>
                <a:cubicBezTo>
                  <a:pt x="17292" y="21600"/>
                  <a:pt x="17409" y="21592"/>
                  <a:pt x="17527" y="21578"/>
                </a:cubicBezTo>
                <a:cubicBezTo>
                  <a:pt x="18561" y="21453"/>
                  <a:pt x="19243" y="20808"/>
                  <a:pt x="19051" y="20137"/>
                </a:cubicBezTo>
                <a:lnTo>
                  <a:pt x="17727" y="15513"/>
                </a:lnTo>
                <a:cubicBezTo>
                  <a:pt x="17663" y="15290"/>
                  <a:pt x="17506" y="15081"/>
                  <a:pt x="17272" y="14912"/>
                </a:cubicBezTo>
                <a:lnTo>
                  <a:pt x="12070" y="11149"/>
                </a:lnTo>
                <a:lnTo>
                  <a:pt x="13099" y="8066"/>
                </a:lnTo>
                <a:lnTo>
                  <a:pt x="14261" y="9345"/>
                </a:lnTo>
                <a:cubicBezTo>
                  <a:pt x="14388" y="9485"/>
                  <a:pt x="14576" y="9597"/>
                  <a:pt x="14800" y="9668"/>
                </a:cubicBezTo>
                <a:lnTo>
                  <a:pt x="19329" y="11102"/>
                </a:lnTo>
                <a:cubicBezTo>
                  <a:pt x="19508" y="11159"/>
                  <a:pt x="19698" y="11185"/>
                  <a:pt x="19885" y="11185"/>
                </a:cubicBezTo>
                <a:cubicBezTo>
                  <a:pt x="20356" y="11185"/>
                  <a:pt x="20806" y="11015"/>
                  <a:pt x="21027" y="10722"/>
                </a:cubicBezTo>
                <a:cubicBezTo>
                  <a:pt x="21334" y="10313"/>
                  <a:pt x="21072" y="9820"/>
                  <a:pt x="20442" y="9620"/>
                </a:cubicBezTo>
                <a:lnTo>
                  <a:pt x="16256" y="8294"/>
                </a:lnTo>
                <a:lnTo>
                  <a:pt x="14441" y="6296"/>
                </a:lnTo>
                <a:lnTo>
                  <a:pt x="13294" y="4732"/>
                </a:lnTo>
                <a:cubicBezTo>
                  <a:pt x="12990" y="4278"/>
                  <a:pt x="12391" y="4063"/>
                  <a:pt x="12007" y="3967"/>
                </a:cubicBezTo>
                <a:cubicBezTo>
                  <a:pt x="11975" y="3959"/>
                  <a:pt x="11942" y="3950"/>
                  <a:pt x="11908" y="3944"/>
                </a:cubicBezTo>
                <a:cubicBezTo>
                  <a:pt x="11757" y="3910"/>
                  <a:pt x="11656" y="3898"/>
                  <a:pt x="11656" y="3898"/>
                </a:cubicBezTo>
                <a:cubicBezTo>
                  <a:pt x="11512" y="3876"/>
                  <a:pt x="11372" y="3864"/>
                  <a:pt x="11238" y="3858"/>
                </a:cubicBezTo>
                <a:cubicBezTo>
                  <a:pt x="11120" y="3852"/>
                  <a:pt x="11006" y="3853"/>
                  <a:pt x="10897" y="3858"/>
                </a:cubicBezTo>
                <a:close/>
              </a:path>
            </a:pathLst>
          </a:cu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fill="hold" grpId="2" nodeType="clickEffect">
                                  <p:stCondLst>
                                    <p:cond delay="0"/>
                                  </p:stCondLst>
                                  <p:iterate>
                                    <p:tmAbs val="0"/>
                                  </p:iterate>
                                  <p:childTnLst>
                                    <p:set>
                                      <p:cBhvr>
                                        <p:cTn id="10" fill="hold"/>
                                        <p:tgtEl>
                                          <p:spTgt spid="165"/>
                                        </p:tgtEl>
                                        <p:attrNameLst>
                                          <p:attrName>style.visibility</p:attrName>
                                        </p:attrNameLst>
                                      </p:cBhvr>
                                      <p:to>
                                        <p:strVal val="visible"/>
                                      </p:to>
                                    </p:set>
                                    <p:animEffect transition="in" filter="dissolve">
                                      <p:cBhvr>
                                        <p:cTn id="11" dur="1000"/>
                                        <p:tgtEl>
                                          <p:spTgt spid="16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8" fill="hold" grpId="3" nodeType="clickEffect">
                                  <p:stCondLst>
                                    <p:cond delay="0"/>
                                  </p:stCondLst>
                                  <p:iterate>
                                    <p:tmAbs val="0"/>
                                  </p:iterate>
                                  <p:childTnLst>
                                    <p:animEffect transition="out" filter="wipe(left)">
                                      <p:cBhvr>
                                        <p:cTn id="15" dur="500" fill="hold"/>
                                        <p:tgtEl>
                                          <p:spTgt spid="161"/>
                                        </p:tgtEl>
                                      </p:cBhvr>
                                    </p:animEffect>
                                    <p:set>
                                      <p:cBhvr>
                                        <p:cTn id="16" fill="hold">
                                          <p:stCondLst>
                                            <p:cond delay="499"/>
                                          </p:stCondLst>
                                        </p:cTn>
                                        <p:tgtEl>
                                          <p:spTgt spid="161"/>
                                        </p:tgtEl>
                                        <p:attrNameLst>
                                          <p:attrName>style.visibility</p:attrName>
                                        </p:attrNameLst>
                                      </p:cBhvr>
                                      <p:to>
                                        <p:strVal val="hidden"/>
                                      </p:to>
                                    </p:set>
                                  </p:childTnLst>
                                </p:cTn>
                              </p:par>
                            </p:childTnLst>
                          </p:cTn>
                        </p:par>
                        <p:par>
                          <p:cTn id="17" fill="hold">
                            <p:stCondLst>
                              <p:cond delay="500"/>
                            </p:stCondLst>
                            <p:childTnLst>
                              <p:par>
                                <p:cTn id="18" presetID="1" presetClass="entr" presetSubtype="0" fill="hold" grpId="4" nodeType="afterEffect">
                                  <p:stCondLst>
                                    <p:cond delay="0"/>
                                  </p:stCondLst>
                                  <p:iterate type="lt">
                                    <p:tmAbs val="100"/>
                                  </p:iterate>
                                  <p:childTnLst>
                                    <p:set>
                                      <p:cBhvr>
                                        <p:cTn id="19" fill="hold"/>
                                        <p:tgtEl>
                                          <p:spTgt spid="16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path" presetSubtype="0" accel="50000" decel="50000" fill="hold" nodeType="clickEffect">
                                  <p:stCondLst>
                                    <p:cond delay="0"/>
                                  </p:stCondLst>
                                  <p:childTnLst>
                                    <p:animMotion origin="layout" path="M 0.000000 0.000000 C -0.027985 -0.008530 -0.056706 -0.005252 -0.083847 0.009570 C -0.110076 0.023894 -0.134132 0.048624 -0.154199 0.081894" pathEditMode="relative">
                                      <p:cBhvr>
                                        <p:cTn id="23" dur="1000" fill="hold"/>
                                        <p:tgtEl>
                                          <p:spTgt spid="165"/>
                                        </p:tgtEl>
                                        <p:attrNameLst>
                                          <p:attrName>ppt_x</p:attrName>
                                          <p:attrName>ppt_y</p:attrName>
                                        </p:attrNameLst>
                                      </p:cBhvr>
                                    </p:animMotion>
                                  </p:childTnLst>
                                </p:cTn>
                              </p:par>
                            </p:childTnLst>
                          </p:cTn>
                        </p:par>
                        <p:par>
                          <p:cTn id="24" fill="hold">
                            <p:stCondLst>
                              <p:cond delay="0"/>
                            </p:stCondLst>
                            <p:childTnLst>
                              <p:par>
                                <p:cTn id="25" presetID="6" presetClass="emph" presetSubtype="0" accel="50000" decel="50000" fill="hold" grpId="6" nodeType="withEffect">
                                  <p:stCondLst>
                                    <p:cond delay="0"/>
                                  </p:stCondLst>
                                  <p:childTnLst>
                                    <p:animScale>
                                      <p:cBhvr>
                                        <p:cTn id="26" dur="1000" fill="hold"/>
                                        <p:tgtEl>
                                          <p:spTgt spid="165"/>
                                        </p:tgtEl>
                                      </p:cBhvr>
                                      <p:by x="100000" y="100000"/>
                                    </p:animScale>
                                  </p:childTnLst>
                                </p:cTn>
                              </p:par>
                            </p:childTnLst>
                          </p:cTn>
                        </p:par>
                        <p:par>
                          <p:cTn id="27" fill="hold">
                            <p:stCondLst>
                              <p:cond delay="0"/>
                            </p:stCondLst>
                            <p:childTnLst>
                              <p:par>
                                <p:cTn id="28" presetID="8" presetClass="emph" presetSubtype="0" accel="50000" decel="50000" fill="hold" grpId="7" nodeType="withEffect">
                                  <p:stCondLst>
                                    <p:cond delay="0"/>
                                  </p:stCondLst>
                                  <p:childTnLst>
                                    <p:animRot by="-2700000">
                                      <p:cBhvr>
                                        <p:cTn id="29" dur="1000" fill="hold"/>
                                        <p:tgtEl>
                                          <p:spTgt spid="16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1" animBg="1" advAuto="0"/>
      <p:bldP spid="161" grpId="3" animBg="1" advAuto="0"/>
      <p:bldP spid="162" grpId="4" animBg="1" advAuto="0"/>
      <p:bldP spid="165" grpId="2" animBg="1" advAuto="0"/>
      <p:bldP spid="165" grpId="6" animBg="1" advAuto="0"/>
      <p:bldP spid="165" grpId="7"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屏幕 改psd.jpg" descr="屏幕 改psd.jpg"/>
          <p:cNvPicPr>
            <a:picLocks noChangeAspect="1"/>
          </p:cNvPicPr>
          <p:nvPr/>
        </p:nvPicPr>
        <p:blipFill>
          <a:blip r:embed="rId2"/>
          <a:stretch>
            <a:fillRect/>
          </a:stretch>
        </p:blipFill>
        <p:spPr>
          <a:xfrm>
            <a:off x="0" y="4344"/>
            <a:ext cx="24384001" cy="13707312"/>
          </a:xfrm>
          <a:prstGeom prst="rect">
            <a:avLst/>
          </a:prstGeom>
          <a:ln w="12700">
            <a:miter lim="400000"/>
          </a:ln>
        </p:spPr>
      </p:pic>
      <p:pic>
        <p:nvPicPr>
          <p:cNvPr id="168" name="色彩主角 4.png" descr="色彩主角 4.png"/>
          <p:cNvPicPr>
            <a:picLocks noChangeAspect="1"/>
          </p:cNvPicPr>
          <p:nvPr/>
        </p:nvPicPr>
        <p:blipFill>
          <a:blip r:embed="rId3"/>
          <a:stretch>
            <a:fillRect/>
          </a:stretch>
        </p:blipFill>
        <p:spPr>
          <a:xfrm>
            <a:off x="17375714" y="2480522"/>
            <a:ext cx="6767211" cy="13716001"/>
          </a:xfrm>
          <a:prstGeom prst="rect">
            <a:avLst/>
          </a:prstGeom>
          <a:ln w="12700">
            <a:miter lim="400000"/>
          </a:ln>
        </p:spPr>
      </p:pic>
      <p:pic>
        <p:nvPicPr>
          <p:cNvPr id="169" name="V朘R$~3LVOWC{SUC4.png" descr="V朘R$~3LVOWC{SUC4.png"/>
          <p:cNvPicPr>
            <a:picLocks noChangeAspect="1"/>
          </p:cNvPicPr>
          <p:nvPr/>
        </p:nvPicPr>
        <p:blipFill>
          <a:blip r:embed="rId4"/>
          <a:stretch>
            <a:fillRect/>
          </a:stretch>
        </p:blipFill>
        <p:spPr>
          <a:xfrm>
            <a:off x="0" y="9377048"/>
            <a:ext cx="24384001" cy="4432301"/>
          </a:xfrm>
          <a:prstGeom prst="rect">
            <a:avLst/>
          </a:prstGeom>
          <a:ln w="12700">
            <a:miter lim="400000"/>
          </a:ln>
        </p:spPr>
      </p:pic>
      <p:sp>
        <p:nvSpPr>
          <p:cNvPr id="170" name="Sometimes we need to carry things and put them on top of the car.…"/>
          <p:cNvSpPr txBox="1"/>
          <p:nvPr/>
        </p:nvSpPr>
        <p:spPr>
          <a:xfrm>
            <a:off x="4130458" y="10574877"/>
            <a:ext cx="15549128" cy="18342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nSpc>
                <a:spcPct val="150000"/>
              </a:lnSpc>
              <a:defRPr sz="4000">
                <a:solidFill>
                  <a:srgbClr val="41CAD0"/>
                </a:solidFill>
              </a:defRPr>
            </a:pPr>
            <a:r>
              <a:rPr lang="ko-KR" altLang="en-US" dirty="0"/>
              <a:t>때때로 우리는 물건을 차 위에 올려야 할 때가 있어</a:t>
            </a:r>
            <a:r>
              <a:rPr lang="en-US" altLang="ko-KR" dirty="0"/>
              <a:t>.</a:t>
            </a:r>
          </a:p>
          <a:p>
            <a:pPr>
              <a:lnSpc>
                <a:spcPct val="150000"/>
              </a:lnSpc>
              <a:defRPr sz="4000">
                <a:solidFill>
                  <a:srgbClr val="41CAD0"/>
                </a:solidFill>
              </a:defRPr>
            </a:pPr>
            <a:r>
              <a:rPr lang="ko-KR" altLang="en-US" dirty="0"/>
              <a:t>차가 이동할 때 물건이 떨어지지 않도록 하는 방법은 무엇이 있을까</a:t>
            </a:r>
            <a:r>
              <a:rPr lang="en-US" altLang="ko-KR" dirty="0"/>
              <a:t>?</a:t>
            </a:r>
            <a:endParaRPr dirty="0"/>
          </a:p>
        </p:txBody>
      </p:sp>
      <p:sp>
        <p:nvSpPr>
          <p:cNvPr id="171" name="Let’s make an experiment. Imagine a little box on top of the car.…"/>
          <p:cNvSpPr txBox="1"/>
          <p:nvPr/>
        </p:nvSpPr>
        <p:spPr>
          <a:xfrm>
            <a:off x="4984858" y="10628571"/>
            <a:ext cx="13840328" cy="18342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nSpc>
                <a:spcPct val="150000"/>
              </a:lnSpc>
              <a:defRPr sz="4000">
                <a:solidFill>
                  <a:srgbClr val="41CAD0"/>
                </a:solidFill>
              </a:defRPr>
            </a:pPr>
            <a:r>
              <a:rPr lang="ko-KR" altLang="en-US" dirty="0"/>
              <a:t>실험을 해보자</a:t>
            </a:r>
            <a:r>
              <a:rPr lang="en-US" altLang="ko-KR" dirty="0"/>
              <a:t>. </a:t>
            </a:r>
            <a:r>
              <a:rPr lang="ko-KR" altLang="en-US" dirty="0"/>
              <a:t>차 위에 작은 상자가 있다고 상상해봐</a:t>
            </a:r>
            <a:r>
              <a:rPr lang="en-US" altLang="ko-KR" dirty="0"/>
              <a:t>.</a:t>
            </a:r>
          </a:p>
          <a:p>
            <a:pPr>
              <a:lnSpc>
                <a:spcPct val="150000"/>
              </a:lnSpc>
              <a:defRPr sz="4000">
                <a:solidFill>
                  <a:srgbClr val="41CAD0"/>
                </a:solidFill>
              </a:defRPr>
            </a:pPr>
            <a:r>
              <a:rPr lang="ko-KR" altLang="en-US" dirty="0"/>
              <a:t>이 상자는 너무 가볍고 작아서 밀면 확실히 떨어 지고 말거야</a:t>
            </a:r>
            <a:r>
              <a:rPr lang="en-US" altLang="ko-KR" dirty="0"/>
              <a:t>.</a:t>
            </a:r>
            <a:endParaRPr dirty="0"/>
          </a:p>
        </p:txBody>
      </p:sp>
      <p:sp>
        <p:nvSpPr>
          <p:cNvPr id="172" name="What if we change the box to something bigger and heavier?"/>
          <p:cNvSpPr txBox="1"/>
          <p:nvPr/>
        </p:nvSpPr>
        <p:spPr>
          <a:xfrm>
            <a:off x="3899917" y="11314484"/>
            <a:ext cx="16010210"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000">
                <a:solidFill>
                  <a:srgbClr val="41CAD0"/>
                </a:solidFill>
              </a:defRPr>
            </a:lvl1pPr>
          </a:lstStyle>
          <a:p>
            <a:r>
              <a:rPr lang="ko-KR" altLang="en-US" dirty="0"/>
              <a:t>상자를 더 크고 무거운 것으로 바꾸면 어떻게 될까</a:t>
            </a:r>
            <a:r>
              <a:rPr lang="en-US" altLang="ko-KR" dirty="0"/>
              <a:t>?</a:t>
            </a:r>
            <a:endParaRPr dirty="0"/>
          </a:p>
        </p:txBody>
      </p:sp>
      <p:sp>
        <p:nvSpPr>
          <p:cNvPr id="173" name="小型汽车"/>
          <p:cNvSpPr/>
          <p:nvPr/>
        </p:nvSpPr>
        <p:spPr>
          <a:xfrm>
            <a:off x="8606273" y="5773246"/>
            <a:ext cx="7171454" cy="3066260"/>
          </a:xfrm>
          <a:custGeom>
            <a:avLst/>
            <a:gdLst/>
            <a:ahLst/>
            <a:cxnLst>
              <a:cxn ang="0">
                <a:pos x="wd2" y="hd2"/>
              </a:cxn>
              <a:cxn ang="5400000">
                <a:pos x="wd2" y="hd2"/>
              </a:cxn>
              <a:cxn ang="10800000">
                <a:pos x="wd2" y="hd2"/>
              </a:cxn>
              <a:cxn ang="16200000">
                <a:pos x="wd2" y="hd2"/>
              </a:cxn>
            </a:cxnLst>
            <a:rect l="0" t="0" r="r" b="b"/>
            <a:pathLst>
              <a:path w="19988" h="21600" extrusionOk="0">
                <a:moveTo>
                  <a:pt x="4097" y="0"/>
                </a:moveTo>
                <a:cubicBezTo>
                  <a:pt x="3843" y="0"/>
                  <a:pt x="3599" y="241"/>
                  <a:pt x="3415" y="682"/>
                </a:cubicBezTo>
                <a:cubicBezTo>
                  <a:pt x="2324" y="3293"/>
                  <a:pt x="-1335" y="12764"/>
                  <a:pt x="512" y="18236"/>
                </a:cubicBezTo>
                <a:lnTo>
                  <a:pt x="1356" y="18236"/>
                </a:lnTo>
                <a:cubicBezTo>
                  <a:pt x="1327" y="17880"/>
                  <a:pt x="1312" y="17509"/>
                  <a:pt x="1312" y="17131"/>
                </a:cubicBezTo>
                <a:cubicBezTo>
                  <a:pt x="1312" y="14122"/>
                  <a:pt x="2276" y="11687"/>
                  <a:pt x="3466" y="11687"/>
                </a:cubicBezTo>
                <a:cubicBezTo>
                  <a:pt x="4657" y="11687"/>
                  <a:pt x="5622" y="14122"/>
                  <a:pt x="5622" y="17131"/>
                </a:cubicBezTo>
                <a:cubicBezTo>
                  <a:pt x="5622" y="17509"/>
                  <a:pt x="5607" y="17880"/>
                  <a:pt x="5578" y="18236"/>
                </a:cubicBezTo>
                <a:lnTo>
                  <a:pt x="14299" y="18236"/>
                </a:lnTo>
                <a:cubicBezTo>
                  <a:pt x="14270" y="17880"/>
                  <a:pt x="14254" y="17509"/>
                  <a:pt x="14254" y="17131"/>
                </a:cubicBezTo>
                <a:cubicBezTo>
                  <a:pt x="14254" y="14122"/>
                  <a:pt x="15220" y="11687"/>
                  <a:pt x="16410" y="11687"/>
                </a:cubicBezTo>
                <a:cubicBezTo>
                  <a:pt x="17601" y="11687"/>
                  <a:pt x="18566" y="14122"/>
                  <a:pt x="18566" y="17131"/>
                </a:cubicBezTo>
                <a:cubicBezTo>
                  <a:pt x="18566" y="17509"/>
                  <a:pt x="18551" y="17880"/>
                  <a:pt x="18522" y="18236"/>
                </a:cubicBezTo>
                <a:lnTo>
                  <a:pt x="19962" y="18236"/>
                </a:lnTo>
                <a:cubicBezTo>
                  <a:pt x="19962" y="18236"/>
                  <a:pt x="20265" y="10900"/>
                  <a:pt x="18757" y="9584"/>
                </a:cubicBezTo>
                <a:cubicBezTo>
                  <a:pt x="17248" y="8268"/>
                  <a:pt x="15499" y="7049"/>
                  <a:pt x="15499" y="7049"/>
                </a:cubicBezTo>
                <a:cubicBezTo>
                  <a:pt x="15499" y="7049"/>
                  <a:pt x="12380" y="0"/>
                  <a:pt x="9528" y="0"/>
                </a:cubicBezTo>
                <a:lnTo>
                  <a:pt x="4097" y="0"/>
                </a:lnTo>
                <a:close/>
                <a:moveTo>
                  <a:pt x="4878" y="1858"/>
                </a:moveTo>
                <a:lnTo>
                  <a:pt x="6327" y="1858"/>
                </a:lnTo>
                <a:lnTo>
                  <a:pt x="5978" y="7075"/>
                </a:lnTo>
                <a:lnTo>
                  <a:pt x="3470" y="7075"/>
                </a:lnTo>
                <a:cubicBezTo>
                  <a:pt x="3315" y="7075"/>
                  <a:pt x="3228" y="6631"/>
                  <a:pt x="3320" y="6318"/>
                </a:cubicBezTo>
                <a:lnTo>
                  <a:pt x="4483" y="2361"/>
                </a:lnTo>
                <a:cubicBezTo>
                  <a:pt x="4576" y="2045"/>
                  <a:pt x="4722" y="1858"/>
                  <a:pt x="4878" y="1858"/>
                </a:cubicBezTo>
                <a:close/>
                <a:moveTo>
                  <a:pt x="7387" y="1858"/>
                </a:moveTo>
                <a:lnTo>
                  <a:pt x="9405" y="1858"/>
                </a:lnTo>
                <a:cubicBezTo>
                  <a:pt x="11385" y="1858"/>
                  <a:pt x="13886" y="7075"/>
                  <a:pt x="13886" y="7075"/>
                </a:cubicBezTo>
                <a:lnTo>
                  <a:pt x="7038" y="7075"/>
                </a:lnTo>
                <a:lnTo>
                  <a:pt x="7387" y="1858"/>
                </a:lnTo>
                <a:close/>
                <a:moveTo>
                  <a:pt x="3466" y="12667"/>
                </a:moveTo>
                <a:cubicBezTo>
                  <a:pt x="2490" y="12667"/>
                  <a:pt x="1700" y="14665"/>
                  <a:pt x="1700" y="17131"/>
                </a:cubicBezTo>
                <a:cubicBezTo>
                  <a:pt x="1700" y="19597"/>
                  <a:pt x="2490" y="21600"/>
                  <a:pt x="3466" y="21600"/>
                </a:cubicBezTo>
                <a:cubicBezTo>
                  <a:pt x="4442" y="21600"/>
                  <a:pt x="5233" y="19597"/>
                  <a:pt x="5233" y="17131"/>
                </a:cubicBezTo>
                <a:cubicBezTo>
                  <a:pt x="5233" y="14665"/>
                  <a:pt x="4442" y="12667"/>
                  <a:pt x="3466" y="12667"/>
                </a:cubicBezTo>
                <a:close/>
                <a:moveTo>
                  <a:pt x="16410" y="12667"/>
                </a:moveTo>
                <a:cubicBezTo>
                  <a:pt x="15435" y="12667"/>
                  <a:pt x="14644" y="14665"/>
                  <a:pt x="14644" y="17131"/>
                </a:cubicBezTo>
                <a:cubicBezTo>
                  <a:pt x="14644" y="19597"/>
                  <a:pt x="15435" y="21600"/>
                  <a:pt x="16410" y="21600"/>
                </a:cubicBezTo>
                <a:cubicBezTo>
                  <a:pt x="17386" y="21600"/>
                  <a:pt x="18177" y="19597"/>
                  <a:pt x="18177" y="17131"/>
                </a:cubicBezTo>
                <a:cubicBezTo>
                  <a:pt x="18177" y="14665"/>
                  <a:pt x="17386" y="12667"/>
                  <a:pt x="16410" y="12667"/>
                </a:cubicBezTo>
                <a:close/>
                <a:moveTo>
                  <a:pt x="3466" y="15033"/>
                </a:moveTo>
                <a:cubicBezTo>
                  <a:pt x="3925" y="15033"/>
                  <a:pt x="4297" y="15973"/>
                  <a:pt x="4297" y="17131"/>
                </a:cubicBezTo>
                <a:cubicBezTo>
                  <a:pt x="4297" y="18290"/>
                  <a:pt x="3925" y="19230"/>
                  <a:pt x="3466" y="19230"/>
                </a:cubicBezTo>
                <a:cubicBezTo>
                  <a:pt x="3008" y="19230"/>
                  <a:pt x="2636" y="18290"/>
                  <a:pt x="2636" y="17131"/>
                </a:cubicBezTo>
                <a:cubicBezTo>
                  <a:pt x="2636" y="15973"/>
                  <a:pt x="3008" y="15033"/>
                  <a:pt x="3466" y="15033"/>
                </a:cubicBezTo>
                <a:close/>
                <a:moveTo>
                  <a:pt x="16410" y="15033"/>
                </a:moveTo>
                <a:cubicBezTo>
                  <a:pt x="16869" y="15033"/>
                  <a:pt x="17241" y="15973"/>
                  <a:pt x="17241" y="17131"/>
                </a:cubicBezTo>
                <a:cubicBezTo>
                  <a:pt x="17241" y="18290"/>
                  <a:pt x="16869" y="19230"/>
                  <a:pt x="16410" y="19230"/>
                </a:cubicBezTo>
                <a:cubicBezTo>
                  <a:pt x="15952" y="19230"/>
                  <a:pt x="15580" y="18290"/>
                  <a:pt x="15580" y="17131"/>
                </a:cubicBezTo>
                <a:cubicBezTo>
                  <a:pt x="15580" y="15973"/>
                  <a:pt x="15952" y="15033"/>
                  <a:pt x="16410" y="15033"/>
                </a:cubicBezTo>
                <a:close/>
              </a:path>
            </a:pathLst>
          </a:cu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74" name="F"/>
          <p:cNvSpPr/>
          <p:nvPr/>
        </p:nvSpPr>
        <p:spPr>
          <a:xfrm>
            <a:off x="8015382" y="4636547"/>
            <a:ext cx="2167288" cy="812801"/>
          </a:xfrm>
          <a:prstGeom prst="rightArrow">
            <a:avLst>
              <a:gd name="adj1" fmla="val 24105"/>
              <a:gd name="adj2" fmla="val 151081"/>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3200" b="0">
                <a:solidFill>
                  <a:srgbClr val="FFFFFF"/>
                </a:solidFill>
                <a:latin typeface="+mn-lt"/>
                <a:ea typeface="+mn-ea"/>
                <a:cs typeface="+mn-cs"/>
                <a:sym typeface="Helvetica Neue Medium"/>
              </a:defRPr>
            </a:lvl1pPr>
          </a:lstStyle>
          <a:p>
            <a:r>
              <a:rPr dirty="0"/>
              <a:t>F</a:t>
            </a:r>
          </a:p>
        </p:txBody>
      </p:sp>
      <p:sp>
        <p:nvSpPr>
          <p:cNvPr id="175" name="线条"/>
          <p:cNvSpPr/>
          <p:nvPr/>
        </p:nvSpPr>
        <p:spPr>
          <a:xfrm flipH="1">
            <a:off x="9530746" y="5723117"/>
            <a:ext cx="1157730" cy="1"/>
          </a:xfrm>
          <a:prstGeom prst="line">
            <a:avLst/>
          </a:prstGeom>
          <a:ln w="63500">
            <a:solidFill>
              <a:srgbClr val="FF26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76" name="线条"/>
          <p:cNvSpPr/>
          <p:nvPr/>
        </p:nvSpPr>
        <p:spPr>
          <a:xfrm flipH="1">
            <a:off x="8116713" y="5723117"/>
            <a:ext cx="1888425" cy="1"/>
          </a:xfrm>
          <a:prstGeom prst="line">
            <a:avLst/>
          </a:prstGeom>
          <a:ln w="127000">
            <a:solidFill>
              <a:srgbClr val="FF26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77" name="礼物"/>
          <p:cNvSpPr/>
          <p:nvPr/>
        </p:nvSpPr>
        <p:spPr>
          <a:xfrm>
            <a:off x="10747292" y="4360343"/>
            <a:ext cx="1157730" cy="1365210"/>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9366" y="0"/>
                  <a:pt x="8196" y="977"/>
                  <a:pt x="8164" y="2187"/>
                </a:cubicBezTo>
                <a:cubicBezTo>
                  <a:pt x="7271" y="1693"/>
                  <a:pt x="6060" y="1770"/>
                  <a:pt x="5266" y="2427"/>
                </a:cubicBezTo>
                <a:cubicBezTo>
                  <a:pt x="4820" y="2796"/>
                  <a:pt x="4570" y="3288"/>
                  <a:pt x="4562" y="3816"/>
                </a:cubicBezTo>
                <a:cubicBezTo>
                  <a:pt x="4555" y="4344"/>
                  <a:pt x="4789" y="4843"/>
                  <a:pt x="5224" y="5221"/>
                </a:cubicBezTo>
                <a:cubicBezTo>
                  <a:pt x="5498" y="5460"/>
                  <a:pt x="5856" y="5665"/>
                  <a:pt x="6249" y="5839"/>
                </a:cubicBezTo>
                <a:cubicBezTo>
                  <a:pt x="4508" y="5606"/>
                  <a:pt x="2878" y="5234"/>
                  <a:pt x="1483" y="4723"/>
                </a:cubicBezTo>
                <a:lnTo>
                  <a:pt x="1051" y="5568"/>
                </a:lnTo>
                <a:cubicBezTo>
                  <a:pt x="3664" y="6525"/>
                  <a:pt x="7127" y="7053"/>
                  <a:pt x="10801" y="7053"/>
                </a:cubicBezTo>
                <a:cubicBezTo>
                  <a:pt x="14475" y="7053"/>
                  <a:pt x="17936" y="6525"/>
                  <a:pt x="20549" y="5568"/>
                </a:cubicBezTo>
                <a:lnTo>
                  <a:pt x="20119" y="4723"/>
                </a:lnTo>
                <a:cubicBezTo>
                  <a:pt x="18724" y="5234"/>
                  <a:pt x="17092" y="5606"/>
                  <a:pt x="15351" y="5839"/>
                </a:cubicBezTo>
                <a:cubicBezTo>
                  <a:pt x="15744" y="5665"/>
                  <a:pt x="16104" y="5460"/>
                  <a:pt x="16378" y="5221"/>
                </a:cubicBezTo>
                <a:cubicBezTo>
                  <a:pt x="16813" y="4843"/>
                  <a:pt x="17047" y="4344"/>
                  <a:pt x="17040" y="3816"/>
                </a:cubicBezTo>
                <a:cubicBezTo>
                  <a:pt x="17032" y="3288"/>
                  <a:pt x="16782" y="2796"/>
                  <a:pt x="16336" y="2427"/>
                </a:cubicBezTo>
                <a:cubicBezTo>
                  <a:pt x="15542" y="1770"/>
                  <a:pt x="14331" y="1693"/>
                  <a:pt x="13438" y="2187"/>
                </a:cubicBezTo>
                <a:cubicBezTo>
                  <a:pt x="13406" y="977"/>
                  <a:pt x="12236" y="0"/>
                  <a:pt x="10801" y="0"/>
                </a:cubicBezTo>
                <a:close/>
                <a:moveTo>
                  <a:pt x="10801" y="862"/>
                </a:moveTo>
                <a:cubicBezTo>
                  <a:pt x="11695" y="862"/>
                  <a:pt x="12421" y="1480"/>
                  <a:pt x="12421" y="2238"/>
                </a:cubicBezTo>
                <a:cubicBezTo>
                  <a:pt x="12421" y="3233"/>
                  <a:pt x="11465" y="4664"/>
                  <a:pt x="10801" y="5507"/>
                </a:cubicBezTo>
                <a:cubicBezTo>
                  <a:pt x="10137" y="4664"/>
                  <a:pt x="9179" y="3233"/>
                  <a:pt x="9179" y="2238"/>
                </a:cubicBezTo>
                <a:cubicBezTo>
                  <a:pt x="9179" y="1480"/>
                  <a:pt x="9907" y="862"/>
                  <a:pt x="10801" y="862"/>
                </a:cubicBezTo>
                <a:close/>
                <a:moveTo>
                  <a:pt x="6908" y="2787"/>
                </a:moveTo>
                <a:cubicBezTo>
                  <a:pt x="7240" y="2790"/>
                  <a:pt x="7550" y="2904"/>
                  <a:pt x="7782" y="3105"/>
                </a:cubicBezTo>
                <a:cubicBezTo>
                  <a:pt x="8413" y="3654"/>
                  <a:pt x="8808" y="4852"/>
                  <a:pt x="9002" y="5677"/>
                </a:cubicBezTo>
                <a:cubicBezTo>
                  <a:pt x="8035" y="5492"/>
                  <a:pt x="6633" y="5127"/>
                  <a:pt x="6001" y="4578"/>
                </a:cubicBezTo>
                <a:cubicBezTo>
                  <a:pt x="5770" y="4376"/>
                  <a:pt x="5644" y="4110"/>
                  <a:pt x="5648" y="3828"/>
                </a:cubicBezTo>
                <a:cubicBezTo>
                  <a:pt x="5652" y="3547"/>
                  <a:pt x="5786" y="3283"/>
                  <a:pt x="6024" y="3087"/>
                </a:cubicBezTo>
                <a:cubicBezTo>
                  <a:pt x="6261" y="2890"/>
                  <a:pt x="6577" y="2784"/>
                  <a:pt x="6908" y="2787"/>
                </a:cubicBezTo>
                <a:close/>
                <a:moveTo>
                  <a:pt x="14710" y="2787"/>
                </a:moveTo>
                <a:cubicBezTo>
                  <a:pt x="15023" y="2787"/>
                  <a:pt x="15337" y="2887"/>
                  <a:pt x="15578" y="3087"/>
                </a:cubicBezTo>
                <a:cubicBezTo>
                  <a:pt x="16069" y="3493"/>
                  <a:pt x="16077" y="4162"/>
                  <a:pt x="15599" y="4578"/>
                </a:cubicBezTo>
                <a:cubicBezTo>
                  <a:pt x="14968" y="5126"/>
                  <a:pt x="13566" y="5492"/>
                  <a:pt x="12598" y="5677"/>
                </a:cubicBezTo>
                <a:cubicBezTo>
                  <a:pt x="12792" y="4852"/>
                  <a:pt x="13190" y="3653"/>
                  <a:pt x="13820" y="3105"/>
                </a:cubicBezTo>
                <a:cubicBezTo>
                  <a:pt x="14063" y="2894"/>
                  <a:pt x="14387" y="2787"/>
                  <a:pt x="14710" y="2787"/>
                </a:cubicBezTo>
                <a:close/>
                <a:moveTo>
                  <a:pt x="0" y="7578"/>
                </a:moveTo>
                <a:lnTo>
                  <a:pt x="0" y="11099"/>
                </a:lnTo>
                <a:lnTo>
                  <a:pt x="9229" y="11099"/>
                </a:lnTo>
                <a:lnTo>
                  <a:pt x="9229" y="7578"/>
                </a:lnTo>
                <a:lnTo>
                  <a:pt x="0" y="7578"/>
                </a:lnTo>
                <a:close/>
                <a:moveTo>
                  <a:pt x="12371" y="7578"/>
                </a:moveTo>
                <a:lnTo>
                  <a:pt x="12371" y="11099"/>
                </a:lnTo>
                <a:lnTo>
                  <a:pt x="21600" y="11099"/>
                </a:lnTo>
                <a:lnTo>
                  <a:pt x="21600" y="7578"/>
                </a:lnTo>
                <a:lnTo>
                  <a:pt x="12371" y="7578"/>
                </a:lnTo>
                <a:close/>
                <a:moveTo>
                  <a:pt x="943" y="11779"/>
                </a:moveTo>
                <a:lnTo>
                  <a:pt x="943" y="21600"/>
                </a:lnTo>
                <a:lnTo>
                  <a:pt x="9229" y="21600"/>
                </a:lnTo>
                <a:lnTo>
                  <a:pt x="9229" y="11779"/>
                </a:lnTo>
                <a:lnTo>
                  <a:pt x="943" y="11779"/>
                </a:lnTo>
                <a:close/>
                <a:moveTo>
                  <a:pt x="12371" y="11779"/>
                </a:moveTo>
                <a:lnTo>
                  <a:pt x="12371" y="21600"/>
                </a:lnTo>
                <a:lnTo>
                  <a:pt x="20657" y="21600"/>
                </a:lnTo>
                <a:lnTo>
                  <a:pt x="20657" y="11779"/>
                </a:lnTo>
                <a:lnTo>
                  <a:pt x="12371" y="11779"/>
                </a:lnTo>
                <a:close/>
              </a:path>
            </a:pathLst>
          </a:cu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78" name="100KG"/>
          <p:cNvSpPr/>
          <p:nvPr/>
        </p:nvSpPr>
        <p:spPr>
          <a:xfrm>
            <a:off x="10119500" y="3616837"/>
            <a:ext cx="2413316" cy="2125831"/>
          </a:xfrm>
          <a:custGeom>
            <a:avLst/>
            <a:gdLst/>
            <a:ahLst/>
            <a:cxnLst>
              <a:cxn ang="0">
                <a:pos x="wd2" y="hd2"/>
              </a:cxn>
              <a:cxn ang="5400000">
                <a:pos x="wd2" y="hd2"/>
              </a:cxn>
              <a:cxn ang="10800000">
                <a:pos x="wd2" y="hd2"/>
              </a:cxn>
              <a:cxn ang="16200000">
                <a:pos x="wd2" y="hd2"/>
              </a:cxn>
            </a:cxnLst>
            <a:rect l="0" t="0" r="r" b="b"/>
            <a:pathLst>
              <a:path w="21395" h="21594" extrusionOk="0">
                <a:moveTo>
                  <a:pt x="10701" y="0"/>
                </a:moveTo>
                <a:cubicBezTo>
                  <a:pt x="8658" y="0"/>
                  <a:pt x="6989" y="1906"/>
                  <a:pt x="6989" y="4253"/>
                </a:cubicBezTo>
                <a:cubicBezTo>
                  <a:pt x="6989" y="5019"/>
                  <a:pt x="7167" y="5737"/>
                  <a:pt x="7477" y="6355"/>
                </a:cubicBezTo>
                <a:lnTo>
                  <a:pt x="4074" y="6355"/>
                </a:lnTo>
                <a:cubicBezTo>
                  <a:pt x="3587" y="6355"/>
                  <a:pt x="3166" y="6730"/>
                  <a:pt x="3043" y="7269"/>
                </a:cubicBezTo>
                <a:lnTo>
                  <a:pt x="26" y="20504"/>
                </a:lnTo>
                <a:cubicBezTo>
                  <a:pt x="-102" y="21056"/>
                  <a:pt x="262" y="21594"/>
                  <a:pt x="765" y="21594"/>
                </a:cubicBezTo>
                <a:lnTo>
                  <a:pt x="20633" y="21594"/>
                </a:lnTo>
                <a:cubicBezTo>
                  <a:pt x="21135" y="21600"/>
                  <a:pt x="21498" y="21062"/>
                  <a:pt x="21370" y="20504"/>
                </a:cubicBezTo>
                <a:lnTo>
                  <a:pt x="18353" y="7269"/>
                </a:lnTo>
                <a:cubicBezTo>
                  <a:pt x="18230" y="6730"/>
                  <a:pt x="17809" y="6355"/>
                  <a:pt x="17322" y="6355"/>
                </a:cubicBezTo>
                <a:lnTo>
                  <a:pt x="13921" y="6355"/>
                </a:lnTo>
                <a:cubicBezTo>
                  <a:pt x="14231" y="5737"/>
                  <a:pt x="14407" y="5019"/>
                  <a:pt x="14407" y="4253"/>
                </a:cubicBezTo>
                <a:cubicBezTo>
                  <a:pt x="14407" y="1912"/>
                  <a:pt x="12743" y="0"/>
                  <a:pt x="10701" y="0"/>
                </a:cubicBezTo>
                <a:close/>
                <a:moveTo>
                  <a:pt x="10701" y="2231"/>
                </a:moveTo>
                <a:cubicBezTo>
                  <a:pt x="11679" y="2231"/>
                  <a:pt x="12470" y="3143"/>
                  <a:pt x="12470" y="4259"/>
                </a:cubicBezTo>
                <a:cubicBezTo>
                  <a:pt x="12470" y="5374"/>
                  <a:pt x="11674" y="6288"/>
                  <a:pt x="10701" y="6288"/>
                </a:cubicBezTo>
                <a:cubicBezTo>
                  <a:pt x="9727" y="6288"/>
                  <a:pt x="8931" y="5374"/>
                  <a:pt x="8931" y="4259"/>
                </a:cubicBezTo>
                <a:cubicBezTo>
                  <a:pt x="8931" y="3143"/>
                  <a:pt x="9722" y="2231"/>
                  <a:pt x="10701" y="2231"/>
                </a:cubicBezTo>
                <a:close/>
              </a:path>
            </a:pathLst>
          </a:cu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3200" b="0">
                <a:solidFill>
                  <a:srgbClr val="FFFFFF"/>
                </a:solidFill>
                <a:latin typeface="+mn-lt"/>
                <a:ea typeface="+mn-ea"/>
                <a:cs typeface="+mn-cs"/>
                <a:sym typeface="Helvetica Neue Medium"/>
              </a:defRPr>
            </a:pPr>
            <a:endParaRPr dirty="0"/>
          </a:p>
          <a:p>
            <a:pPr>
              <a:defRPr sz="3200" b="0">
                <a:solidFill>
                  <a:srgbClr val="FFFFFF"/>
                </a:solidFill>
                <a:latin typeface="+mn-lt"/>
                <a:ea typeface="+mn-ea"/>
                <a:cs typeface="+mn-cs"/>
                <a:sym typeface="Helvetica Neue Medium"/>
              </a:defRPr>
            </a:pPr>
            <a:r>
              <a:rPr dirty="0"/>
              <a:t>100KG</a:t>
            </a:r>
          </a:p>
        </p:txBody>
      </p:sp>
      <p:sp>
        <p:nvSpPr>
          <p:cNvPr id="179" name="This is because of the effect of friction (the red arrows)—the force that hinder the motion of objects. The bigger and heavier the object is, the greater friction the object will have, and the less likely it will be moved."/>
          <p:cNvSpPr txBox="1"/>
          <p:nvPr/>
        </p:nvSpPr>
        <p:spPr>
          <a:xfrm>
            <a:off x="1874097" y="10623723"/>
            <a:ext cx="19659514" cy="18342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150000"/>
              </a:lnSpc>
              <a:defRPr sz="4000">
                <a:solidFill>
                  <a:srgbClr val="41CAD0"/>
                </a:solidFill>
              </a:defRPr>
            </a:lvl1pPr>
          </a:lstStyle>
          <a:p>
            <a:r>
              <a:rPr lang="ko-KR" altLang="en-US" dirty="0"/>
              <a:t>이유는 물체의 움직임을 방해하는 힘인 마찰 </a:t>
            </a:r>
            <a:r>
              <a:rPr lang="en-US" altLang="ko-KR" dirty="0"/>
              <a:t>(</a:t>
            </a:r>
            <a:r>
              <a:rPr lang="ko-KR" altLang="en-US" dirty="0"/>
              <a:t>빨간색 화살표</a:t>
            </a:r>
            <a:r>
              <a:rPr lang="en-US" altLang="ko-KR" dirty="0"/>
              <a:t>)</a:t>
            </a:r>
            <a:r>
              <a:rPr lang="ko-KR" altLang="en-US" dirty="0"/>
              <a:t>의 영향 때문이야</a:t>
            </a:r>
            <a:r>
              <a:rPr lang="en-US" altLang="ko-KR" dirty="0"/>
              <a:t>.</a:t>
            </a:r>
          </a:p>
          <a:p>
            <a:r>
              <a:rPr lang="en-US" altLang="ko-KR" dirty="0"/>
              <a:t> </a:t>
            </a:r>
            <a:r>
              <a:rPr lang="ko-KR" altLang="en-US" dirty="0"/>
              <a:t>물체가 크거나 무거울수록 물체의 마찰은 커지고 움직일 가능성이 줄어 들게 돼</a:t>
            </a:r>
            <a:r>
              <a:rPr lang="en-US" altLang="ko-KR" dirty="0"/>
              <a:t>.</a:t>
            </a:r>
            <a:endParaRPr dirty="0"/>
          </a:p>
        </p:txBody>
      </p:sp>
      <p:sp>
        <p:nvSpPr>
          <p:cNvPr id="180" name="Let’s have a test on GEIO."/>
          <p:cNvSpPr txBox="1"/>
          <p:nvPr/>
        </p:nvSpPr>
        <p:spPr>
          <a:xfrm>
            <a:off x="8905845" y="11234126"/>
            <a:ext cx="6572312"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a:solidFill>
                  <a:srgbClr val="41CAD0"/>
                </a:solidFill>
              </a:defRPr>
            </a:lvl1pPr>
          </a:lstStyle>
          <a:p>
            <a:r>
              <a:rPr dirty="0"/>
              <a:t>GEIO</a:t>
            </a:r>
            <a:r>
              <a:rPr lang="ko-KR" altLang="en-US" dirty="0"/>
              <a:t>와 함께 실험을 해보자</a:t>
            </a:r>
            <a:r>
              <a:rPr dirty="0"/>
              <a:t>.</a:t>
            </a:r>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2" nodeType="clickEffect">
                                  <p:stCondLst>
                                    <p:cond delay="0"/>
                                  </p:stCondLst>
                                  <p:iterate>
                                    <p:tmAbs val="0"/>
                                  </p:iterate>
                                  <p:childTnLst>
                                    <p:set>
                                      <p:cBhvr>
                                        <p:cTn id="10" fill="hold"/>
                                        <p:tgtEl>
                                          <p:spTgt spid="173"/>
                                        </p:tgtEl>
                                        <p:attrNameLst>
                                          <p:attrName>style.visibility</p:attrName>
                                        </p:attrNameLst>
                                      </p:cBhvr>
                                      <p:to>
                                        <p:strVal val="visible"/>
                                      </p:to>
                                    </p:set>
                                    <p:anim calcmode="lin" valueType="num">
                                      <p:cBhvr>
                                        <p:cTn id="11" dur="1000" fill="hold"/>
                                        <p:tgtEl>
                                          <p:spTgt spid="173"/>
                                        </p:tgtEl>
                                        <p:attrNameLst>
                                          <p:attrName>ppt_x</p:attrName>
                                        </p:attrNameLst>
                                      </p:cBhvr>
                                      <p:tavLst>
                                        <p:tav tm="0">
                                          <p:val>
                                            <p:strVal val="0-#ppt_w/2"/>
                                          </p:val>
                                        </p:tav>
                                        <p:tav tm="100000">
                                          <p:val>
                                            <p:strVal val="#ppt_x"/>
                                          </p:val>
                                        </p:tav>
                                      </p:tavLst>
                                    </p:anim>
                                    <p:anim calcmode="lin" valueType="num">
                                      <p:cBhvr>
                                        <p:cTn id="12" dur="1000" fill="hold"/>
                                        <p:tgtEl>
                                          <p:spTgt spid="17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3" nodeType="clickEffect">
                                  <p:stCondLst>
                                    <p:cond delay="0"/>
                                  </p:stCondLst>
                                  <p:iterate>
                                    <p:tmAbs val="0"/>
                                  </p:iterate>
                                  <p:childTnLst>
                                    <p:set>
                                      <p:cBhvr>
                                        <p:cTn id="16" fill="hold"/>
                                        <p:tgtEl>
                                          <p:spTgt spid="177"/>
                                        </p:tgtEl>
                                        <p:attrNameLst>
                                          <p:attrName>style.visibility</p:attrName>
                                        </p:attrNameLst>
                                      </p:cBhvr>
                                      <p:to>
                                        <p:strVal val="visible"/>
                                      </p:to>
                                    </p:set>
                                    <p:anim calcmode="lin" valueType="num">
                                      <p:cBhvr>
                                        <p:cTn id="17" dur="1000" fill="hold"/>
                                        <p:tgtEl>
                                          <p:spTgt spid="177"/>
                                        </p:tgtEl>
                                        <p:attrNameLst>
                                          <p:attrName>ppt_x</p:attrName>
                                        </p:attrNameLst>
                                      </p:cBhvr>
                                      <p:tavLst>
                                        <p:tav tm="0">
                                          <p:val>
                                            <p:strVal val="#ppt_x"/>
                                          </p:val>
                                        </p:tav>
                                        <p:tav tm="100000">
                                          <p:val>
                                            <p:strVal val="#ppt_x"/>
                                          </p:val>
                                        </p:tav>
                                      </p:tavLst>
                                    </p:anim>
                                    <p:anim calcmode="lin" valueType="num">
                                      <p:cBhvr>
                                        <p:cTn id="18" dur="1000" fill="hold"/>
                                        <p:tgtEl>
                                          <p:spTgt spid="177"/>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xit" presetSubtype="8" fill="hold" grpId="4" nodeType="clickEffect">
                                  <p:stCondLst>
                                    <p:cond delay="0"/>
                                  </p:stCondLst>
                                  <p:iterate>
                                    <p:tmAbs val="0"/>
                                  </p:iterate>
                                  <p:childTnLst>
                                    <p:animEffect transition="out" filter="wipe(left)">
                                      <p:cBhvr>
                                        <p:cTn id="22" dur="500" fill="hold"/>
                                        <p:tgtEl>
                                          <p:spTgt spid="170"/>
                                        </p:tgtEl>
                                      </p:cBhvr>
                                    </p:animEffect>
                                    <p:set>
                                      <p:cBhvr>
                                        <p:cTn id="23" fill="hold">
                                          <p:stCondLst>
                                            <p:cond delay="499"/>
                                          </p:stCondLst>
                                        </p:cTn>
                                        <p:tgtEl>
                                          <p:spTgt spid="170"/>
                                        </p:tgtEl>
                                        <p:attrNameLst>
                                          <p:attrName>style.visibility</p:attrName>
                                        </p:attrNameLst>
                                      </p:cBhvr>
                                      <p:to>
                                        <p:strVal val="hidden"/>
                                      </p:to>
                                    </p:set>
                                  </p:childTnLst>
                                </p:cTn>
                              </p:par>
                            </p:childTnLst>
                          </p:cTn>
                        </p:par>
                        <p:par>
                          <p:cTn id="24" fill="hold">
                            <p:stCondLst>
                              <p:cond delay="500"/>
                            </p:stCondLst>
                            <p:childTnLst>
                              <p:par>
                                <p:cTn id="25" presetID="1" presetClass="entr" presetSubtype="0" fill="hold" grpId="5" nodeType="afterEffect">
                                  <p:stCondLst>
                                    <p:cond delay="0"/>
                                  </p:stCondLst>
                                  <p:iterate type="lt">
                                    <p:tmAbs val="100"/>
                                  </p:iterate>
                                  <p:childTnLst>
                                    <p:set>
                                      <p:cBhvr>
                                        <p:cTn id="26" fill="hold"/>
                                        <p:tgtEl>
                                          <p:spTgt spid="1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6" nodeType="clickEffect">
                                  <p:stCondLst>
                                    <p:cond delay="0"/>
                                  </p:stCondLst>
                                  <p:iterate>
                                    <p:tmAbs val="0"/>
                                  </p:iterate>
                                  <p:childTnLst>
                                    <p:set>
                                      <p:cBhvr>
                                        <p:cTn id="30" fill="hold"/>
                                        <p:tgtEl>
                                          <p:spTgt spid="174"/>
                                        </p:tgtEl>
                                        <p:attrNameLst>
                                          <p:attrName>style.visibility</p:attrName>
                                        </p:attrNameLst>
                                      </p:cBhvr>
                                      <p:to>
                                        <p:strVal val="visible"/>
                                      </p:to>
                                    </p:set>
                                    <p:anim calcmode="lin" valueType="num">
                                      <p:cBhvr>
                                        <p:cTn id="31" dur="499" fill="hold"/>
                                        <p:tgtEl>
                                          <p:spTgt spid="174"/>
                                        </p:tgtEl>
                                        <p:attrNameLst>
                                          <p:attrName>ppt_x</p:attrName>
                                        </p:attrNameLst>
                                      </p:cBhvr>
                                      <p:tavLst>
                                        <p:tav tm="0">
                                          <p:val>
                                            <p:strVal val="0-#ppt_w/2"/>
                                          </p:val>
                                        </p:tav>
                                        <p:tav tm="100000">
                                          <p:val>
                                            <p:strVal val="#ppt_x"/>
                                          </p:val>
                                        </p:tav>
                                      </p:tavLst>
                                    </p:anim>
                                    <p:anim calcmode="lin" valueType="num">
                                      <p:cBhvr>
                                        <p:cTn id="32" dur="499" fill="hold"/>
                                        <p:tgtEl>
                                          <p:spTgt spid="17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fill="hold" grpId="7" nodeType="clickEffect">
                                  <p:stCondLst>
                                    <p:cond delay="0"/>
                                  </p:stCondLst>
                                  <p:iterate>
                                    <p:tmAbs val="0"/>
                                  </p:iterate>
                                  <p:childTnLst>
                                    <p:set>
                                      <p:cBhvr>
                                        <p:cTn id="36" fill="hold"/>
                                        <p:tgtEl>
                                          <p:spTgt spid="175"/>
                                        </p:tgtEl>
                                        <p:attrNameLst>
                                          <p:attrName>style.visibility</p:attrName>
                                        </p:attrNameLst>
                                      </p:cBhvr>
                                      <p:to>
                                        <p:strVal val="visible"/>
                                      </p:to>
                                    </p:set>
                                    <p:animEffect transition="in" filter="dissolve">
                                      <p:cBhvr>
                                        <p:cTn id="37" dur="499"/>
                                        <p:tgtEl>
                                          <p:spTgt spid="175"/>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path" presetSubtype="0" accel="50000" decel="50000" fill="hold" nodeType="clickEffect">
                                  <p:stCondLst>
                                    <p:cond delay="0"/>
                                  </p:stCondLst>
                                  <p:childTnLst>
                                    <p:animMotion origin="layout" path="M 0.000000 0.000000 C 0.021138 -0.002949 0.042405 -0.000497 0.063152 0.007280 C 0.085292 0.015580 0.106589 0.029848 0.126304 0.049589" pathEditMode="relative">
                                      <p:cBhvr>
                                        <p:cTn id="41" dur="1000" fill="hold"/>
                                        <p:tgtEl>
                                          <p:spTgt spid="177"/>
                                        </p:tgtEl>
                                        <p:attrNameLst>
                                          <p:attrName>ppt_x</p:attrName>
                                          <p:attrName>ppt_y</p:attrName>
                                        </p:attrNameLst>
                                      </p:cBhvr>
                                    </p:animMotion>
                                  </p:childTnLst>
                                </p:cTn>
                              </p:par>
                            </p:childTnLst>
                          </p:cTn>
                        </p:par>
                        <p:par>
                          <p:cTn id="42" fill="hold">
                            <p:stCondLst>
                              <p:cond delay="0"/>
                            </p:stCondLst>
                            <p:childTnLst>
                              <p:par>
                                <p:cTn id="43" presetID="8" presetClass="emph" presetSubtype="0" accel="50000" decel="50000" fill="hold" grpId="9" nodeType="withEffect">
                                  <p:stCondLst>
                                    <p:cond delay="0"/>
                                  </p:stCondLst>
                                  <p:childTnLst>
                                    <p:animRot by="2145034">
                                      <p:cBhvr>
                                        <p:cTn id="44" dur="1000" fill="hold"/>
                                        <p:tgtEl>
                                          <p:spTgt spid="177"/>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9" presetClass="exit" fill="hold" grpId="10" nodeType="clickEffect">
                                  <p:stCondLst>
                                    <p:cond delay="0"/>
                                  </p:stCondLst>
                                  <p:iterate>
                                    <p:tmAbs val="0"/>
                                  </p:iterate>
                                  <p:childTnLst>
                                    <p:animEffect transition="out" filter="dissolve">
                                      <p:cBhvr>
                                        <p:cTn id="48" dur="1000" fill="hold"/>
                                        <p:tgtEl>
                                          <p:spTgt spid="177"/>
                                        </p:tgtEl>
                                      </p:cBhvr>
                                    </p:animEffect>
                                    <p:set>
                                      <p:cBhvr>
                                        <p:cTn id="49" fill="hold">
                                          <p:stCondLst>
                                            <p:cond delay="999"/>
                                          </p:stCondLst>
                                        </p:cTn>
                                        <p:tgtEl>
                                          <p:spTgt spid="177"/>
                                        </p:tgtEl>
                                        <p:attrNameLst>
                                          <p:attrName>style.visibility</p:attrName>
                                        </p:attrNameLst>
                                      </p:cBhvr>
                                      <p:to>
                                        <p:strVal val="hidden"/>
                                      </p:to>
                                    </p:set>
                                  </p:childTnLst>
                                </p:cTn>
                              </p:par>
                            </p:childTnLst>
                          </p:cTn>
                        </p:par>
                        <p:par>
                          <p:cTn id="50" fill="hold">
                            <p:stCondLst>
                              <p:cond delay="1000"/>
                            </p:stCondLst>
                            <p:childTnLst>
                              <p:par>
                                <p:cTn id="51" presetID="9" presetClass="exit" fill="hold" grpId="11" nodeType="afterEffect">
                                  <p:stCondLst>
                                    <p:cond delay="0"/>
                                  </p:stCondLst>
                                  <p:iterate>
                                    <p:tmAbs val="0"/>
                                  </p:iterate>
                                  <p:childTnLst>
                                    <p:animEffect transition="out" filter="dissolve">
                                      <p:cBhvr>
                                        <p:cTn id="52" dur="1000" fill="hold"/>
                                        <p:tgtEl>
                                          <p:spTgt spid="175"/>
                                        </p:tgtEl>
                                      </p:cBhvr>
                                    </p:animEffect>
                                    <p:set>
                                      <p:cBhvr>
                                        <p:cTn id="53" fill="hold">
                                          <p:stCondLst>
                                            <p:cond delay="999"/>
                                          </p:stCondLst>
                                        </p:cTn>
                                        <p:tgtEl>
                                          <p:spTgt spid="175"/>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xit" presetSubtype="8" fill="hold" grpId="12" nodeType="clickEffect">
                                  <p:stCondLst>
                                    <p:cond delay="0"/>
                                  </p:stCondLst>
                                  <p:iterate>
                                    <p:tmAbs val="0"/>
                                  </p:iterate>
                                  <p:childTnLst>
                                    <p:animEffect transition="out" filter="wipe(left)">
                                      <p:cBhvr>
                                        <p:cTn id="57" dur="500" fill="hold"/>
                                        <p:tgtEl>
                                          <p:spTgt spid="171"/>
                                        </p:tgtEl>
                                      </p:cBhvr>
                                    </p:animEffect>
                                    <p:set>
                                      <p:cBhvr>
                                        <p:cTn id="58" fill="hold">
                                          <p:stCondLst>
                                            <p:cond delay="499"/>
                                          </p:stCondLst>
                                        </p:cTn>
                                        <p:tgtEl>
                                          <p:spTgt spid="171"/>
                                        </p:tgtEl>
                                        <p:attrNameLst>
                                          <p:attrName>style.visibility</p:attrName>
                                        </p:attrNameLst>
                                      </p:cBhvr>
                                      <p:to>
                                        <p:strVal val="hidden"/>
                                      </p:to>
                                    </p:set>
                                  </p:childTnLst>
                                </p:cTn>
                              </p:par>
                            </p:childTnLst>
                          </p:cTn>
                        </p:par>
                        <p:par>
                          <p:cTn id="59" fill="hold">
                            <p:stCondLst>
                              <p:cond delay="500"/>
                            </p:stCondLst>
                            <p:childTnLst>
                              <p:par>
                                <p:cTn id="60" presetID="1" presetClass="entr" presetSubtype="0" fill="hold" grpId="13" nodeType="afterEffect">
                                  <p:stCondLst>
                                    <p:cond delay="0"/>
                                  </p:stCondLst>
                                  <p:iterate type="lt">
                                    <p:tmAbs val="100"/>
                                  </p:iterate>
                                  <p:childTnLst>
                                    <p:set>
                                      <p:cBhvr>
                                        <p:cTn id="61" fill="hold"/>
                                        <p:tgtEl>
                                          <p:spTgt spid="172"/>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2" presetClass="entr" presetSubtype="1" fill="hold" grpId="14" nodeType="clickEffect">
                                  <p:stCondLst>
                                    <p:cond delay="0"/>
                                  </p:stCondLst>
                                  <p:iterate>
                                    <p:tmAbs val="0"/>
                                  </p:iterate>
                                  <p:childTnLst>
                                    <p:set>
                                      <p:cBhvr>
                                        <p:cTn id="65" fill="hold"/>
                                        <p:tgtEl>
                                          <p:spTgt spid="178"/>
                                        </p:tgtEl>
                                        <p:attrNameLst>
                                          <p:attrName>style.visibility</p:attrName>
                                        </p:attrNameLst>
                                      </p:cBhvr>
                                      <p:to>
                                        <p:strVal val="visible"/>
                                      </p:to>
                                    </p:set>
                                    <p:anim calcmode="lin" valueType="num">
                                      <p:cBhvr>
                                        <p:cTn id="66" dur="1500" fill="hold"/>
                                        <p:tgtEl>
                                          <p:spTgt spid="178"/>
                                        </p:tgtEl>
                                        <p:attrNameLst>
                                          <p:attrName>ppt_x</p:attrName>
                                        </p:attrNameLst>
                                      </p:cBhvr>
                                      <p:tavLst>
                                        <p:tav tm="0">
                                          <p:val>
                                            <p:strVal val="#ppt_x"/>
                                          </p:val>
                                        </p:tav>
                                        <p:tav tm="100000">
                                          <p:val>
                                            <p:strVal val="#ppt_x"/>
                                          </p:val>
                                        </p:tav>
                                      </p:tavLst>
                                    </p:anim>
                                    <p:anim calcmode="lin" valueType="num">
                                      <p:cBhvr>
                                        <p:cTn id="67" dur="1500" fill="hold"/>
                                        <p:tgtEl>
                                          <p:spTgt spid="178"/>
                                        </p:tgtEl>
                                        <p:attrNameLst>
                                          <p:attrName>ppt_y</p:attrName>
                                        </p:attrNameLst>
                                      </p:cBhvr>
                                      <p:tavLst>
                                        <p:tav tm="0">
                                          <p:val>
                                            <p:strVal val="0-#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9" presetClass="entr" fill="hold" grpId="15" nodeType="clickEffect">
                                  <p:stCondLst>
                                    <p:cond delay="0"/>
                                  </p:stCondLst>
                                  <p:iterate>
                                    <p:tmAbs val="0"/>
                                  </p:iterate>
                                  <p:childTnLst>
                                    <p:set>
                                      <p:cBhvr>
                                        <p:cTn id="71" fill="hold"/>
                                        <p:tgtEl>
                                          <p:spTgt spid="176"/>
                                        </p:tgtEl>
                                        <p:attrNameLst>
                                          <p:attrName>style.visibility</p:attrName>
                                        </p:attrNameLst>
                                      </p:cBhvr>
                                      <p:to>
                                        <p:strVal val="visible"/>
                                      </p:to>
                                    </p:set>
                                    <p:animEffect transition="in" filter="dissolve">
                                      <p:cBhvr>
                                        <p:cTn id="72" dur="499"/>
                                        <p:tgtEl>
                                          <p:spTgt spid="176"/>
                                        </p:tgtEl>
                                      </p:cBhvr>
                                    </p:animEffect>
                                  </p:childTnLst>
                                </p:cTn>
                              </p:par>
                            </p:childTnLst>
                          </p:cTn>
                        </p:par>
                      </p:childTnLst>
                    </p:cTn>
                  </p:par>
                  <p:par>
                    <p:cTn id="73" fill="hold">
                      <p:stCondLst>
                        <p:cond delay="indefinite"/>
                      </p:stCondLst>
                      <p:childTnLst>
                        <p:par>
                          <p:cTn id="74" fill="hold">
                            <p:stCondLst>
                              <p:cond delay="0"/>
                            </p:stCondLst>
                            <p:childTnLst>
                              <p:par>
                                <p:cTn id="75" presetID="32" presetClass="emph" presetSubtype="0" fill="hold" grpId="16" nodeType="clickEffect">
                                  <p:stCondLst>
                                    <p:cond delay="0"/>
                                  </p:stCondLst>
                                  <p:childTnLst>
                                    <p:animRot by="300000">
                                      <p:cBhvr>
                                        <p:cTn id="76" dur="49" fill="hold">
                                          <p:stCondLst>
                                            <p:cond delay="0"/>
                                          </p:stCondLst>
                                        </p:cTn>
                                        <p:tgtEl>
                                          <p:spTgt spid="178"/>
                                        </p:tgtEl>
                                        <p:attrNameLst>
                                          <p:attrName>r</p:attrName>
                                        </p:attrNameLst>
                                      </p:cBhvr>
                                    </p:animRot>
                                    <p:animRot by="-600000">
                                      <p:cBhvr>
                                        <p:cTn id="77" dur="99" fill="hold">
                                          <p:stCondLst>
                                            <p:cond delay="99"/>
                                          </p:stCondLst>
                                        </p:cTn>
                                        <p:tgtEl>
                                          <p:spTgt spid="178"/>
                                        </p:tgtEl>
                                        <p:attrNameLst>
                                          <p:attrName>r</p:attrName>
                                        </p:attrNameLst>
                                      </p:cBhvr>
                                    </p:animRot>
                                    <p:animRot by="600000">
                                      <p:cBhvr>
                                        <p:cTn id="78" dur="99" fill="hold">
                                          <p:stCondLst>
                                            <p:cond delay="199"/>
                                          </p:stCondLst>
                                        </p:cTn>
                                        <p:tgtEl>
                                          <p:spTgt spid="178"/>
                                        </p:tgtEl>
                                        <p:attrNameLst>
                                          <p:attrName>r</p:attrName>
                                        </p:attrNameLst>
                                      </p:cBhvr>
                                    </p:animRot>
                                    <p:animRot by="-600000">
                                      <p:cBhvr>
                                        <p:cTn id="79" dur="99" fill="hold">
                                          <p:stCondLst>
                                            <p:cond delay="299"/>
                                          </p:stCondLst>
                                        </p:cTn>
                                        <p:tgtEl>
                                          <p:spTgt spid="178"/>
                                        </p:tgtEl>
                                        <p:attrNameLst>
                                          <p:attrName>r</p:attrName>
                                        </p:attrNameLst>
                                      </p:cBhvr>
                                    </p:animRot>
                                    <p:animRot by="300000">
                                      <p:cBhvr>
                                        <p:cTn id="80" dur="99" fill="hold">
                                          <p:stCondLst>
                                            <p:cond delay="399"/>
                                          </p:stCondLst>
                                        </p:cTn>
                                        <p:tgtEl>
                                          <p:spTgt spid="178"/>
                                        </p:tgtEl>
                                        <p:attrNameLst>
                                          <p:attrName>r</p:attrName>
                                        </p:attrNameLst>
                                      </p:cBhvr>
                                    </p:animRot>
                                  </p:childTnLst>
                                </p:cTn>
                              </p:par>
                            </p:childTnLst>
                          </p:cTn>
                        </p:par>
                      </p:childTnLst>
                    </p:cTn>
                  </p:par>
                  <p:par>
                    <p:cTn id="81" fill="hold">
                      <p:stCondLst>
                        <p:cond delay="indefinite"/>
                      </p:stCondLst>
                      <p:childTnLst>
                        <p:par>
                          <p:cTn id="82" fill="hold">
                            <p:stCondLst>
                              <p:cond delay="0"/>
                            </p:stCondLst>
                            <p:childTnLst>
                              <p:par>
                                <p:cTn id="83" presetID="22" presetClass="exit" presetSubtype="8" fill="hold" grpId="17" nodeType="clickEffect">
                                  <p:stCondLst>
                                    <p:cond delay="0"/>
                                  </p:stCondLst>
                                  <p:iterate>
                                    <p:tmAbs val="0"/>
                                  </p:iterate>
                                  <p:childTnLst>
                                    <p:animEffect transition="out" filter="wipe(left)">
                                      <p:cBhvr>
                                        <p:cTn id="84" dur="1000" fill="hold"/>
                                        <p:tgtEl>
                                          <p:spTgt spid="172"/>
                                        </p:tgtEl>
                                      </p:cBhvr>
                                    </p:animEffect>
                                    <p:set>
                                      <p:cBhvr>
                                        <p:cTn id="85" fill="hold">
                                          <p:stCondLst>
                                            <p:cond delay="999"/>
                                          </p:stCondLst>
                                        </p:cTn>
                                        <p:tgtEl>
                                          <p:spTgt spid="172"/>
                                        </p:tgtEl>
                                        <p:attrNameLst>
                                          <p:attrName>style.visibility</p:attrName>
                                        </p:attrNameLst>
                                      </p:cBhvr>
                                      <p:to>
                                        <p:strVal val="hidden"/>
                                      </p:to>
                                    </p:set>
                                  </p:childTnLst>
                                </p:cTn>
                              </p:par>
                            </p:childTnLst>
                          </p:cTn>
                        </p:par>
                        <p:par>
                          <p:cTn id="86" fill="hold">
                            <p:stCondLst>
                              <p:cond delay="1000"/>
                            </p:stCondLst>
                            <p:childTnLst>
                              <p:par>
                                <p:cTn id="87" presetID="1" presetClass="entr" presetSubtype="0" fill="hold" grpId="18" nodeType="afterEffect">
                                  <p:stCondLst>
                                    <p:cond delay="0"/>
                                  </p:stCondLst>
                                  <p:iterate type="lt">
                                    <p:tmAbs val="100"/>
                                  </p:iterate>
                                  <p:childTnLst>
                                    <p:set>
                                      <p:cBhvr>
                                        <p:cTn id="88" fill="hold"/>
                                        <p:tgtEl>
                                          <p:spTgt spid="17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2" presetClass="exit" presetSubtype="8" fill="hold" grpId="19" nodeType="clickEffect">
                                  <p:stCondLst>
                                    <p:cond delay="0"/>
                                  </p:stCondLst>
                                  <p:iterate>
                                    <p:tmAbs val="0"/>
                                  </p:iterate>
                                  <p:childTnLst>
                                    <p:animEffect transition="out" filter="wipe(left)">
                                      <p:cBhvr>
                                        <p:cTn id="92" dur="1000" fill="hold"/>
                                        <p:tgtEl>
                                          <p:spTgt spid="179"/>
                                        </p:tgtEl>
                                      </p:cBhvr>
                                    </p:animEffect>
                                    <p:set>
                                      <p:cBhvr>
                                        <p:cTn id="93" fill="hold">
                                          <p:stCondLst>
                                            <p:cond delay="999"/>
                                          </p:stCondLst>
                                        </p:cTn>
                                        <p:tgtEl>
                                          <p:spTgt spid="179"/>
                                        </p:tgtEl>
                                        <p:attrNameLst>
                                          <p:attrName>style.visibility</p:attrName>
                                        </p:attrNameLst>
                                      </p:cBhvr>
                                      <p:to>
                                        <p:strVal val="hidden"/>
                                      </p:to>
                                    </p:set>
                                  </p:childTnLst>
                                </p:cTn>
                              </p:par>
                            </p:childTnLst>
                          </p:cTn>
                        </p:par>
                        <p:par>
                          <p:cTn id="94" fill="hold">
                            <p:stCondLst>
                              <p:cond delay="1000"/>
                            </p:stCondLst>
                            <p:childTnLst>
                              <p:par>
                                <p:cTn id="95" presetID="1" presetClass="entr" presetSubtype="0" fill="hold" grpId="20" nodeType="afterEffect">
                                  <p:stCondLst>
                                    <p:cond delay="0"/>
                                  </p:stCondLst>
                                  <p:iterate type="lt">
                                    <p:tmAbs val="100"/>
                                  </p:iterate>
                                  <p:childTnLst>
                                    <p:set>
                                      <p:cBhvr>
                                        <p:cTn id="96" fill="hold"/>
                                        <p:tgtEl>
                                          <p:spTgt spid="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1" animBg="1" advAuto="0"/>
      <p:bldP spid="170" grpId="4" animBg="1" advAuto="0"/>
      <p:bldP spid="171" grpId="5" animBg="1" advAuto="0"/>
      <p:bldP spid="171" grpId="12" animBg="1" advAuto="0"/>
      <p:bldP spid="172" grpId="13" animBg="1" advAuto="0"/>
      <p:bldP spid="172" grpId="17" animBg="1" advAuto="0"/>
      <p:bldP spid="173" grpId="2" animBg="1" advAuto="0"/>
      <p:bldP spid="174" grpId="6" animBg="1" advAuto="0"/>
      <p:bldP spid="175" grpId="7" animBg="1" advAuto="0"/>
      <p:bldP spid="175" grpId="11" animBg="1" advAuto="0"/>
      <p:bldP spid="176" grpId="15" animBg="1" advAuto="0"/>
      <p:bldP spid="177" grpId="3" animBg="1" advAuto="0"/>
      <p:bldP spid="177" grpId="9" animBg="1" advAuto="0"/>
      <p:bldP spid="177" grpId="10" animBg="1" advAuto="0"/>
      <p:bldP spid="178" grpId="14" animBg="1" advAuto="0"/>
      <p:bldP spid="178" grpId="16" animBg="1" advAuto="0"/>
      <p:bldP spid="179" grpId="18" animBg="1" advAuto="0"/>
      <p:bldP spid="179" grpId="19" animBg="1" advAuto="0"/>
      <p:bldP spid="180" grpId="2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83" name="V朘R$~3LVOWC{SUC4.png" descr="V朘R$~3LVOWC{SUC4.png"/>
          <p:cNvPicPr>
            <a:picLocks noChangeAspect="1"/>
          </p:cNvPicPr>
          <p:nvPr/>
        </p:nvPicPr>
        <p:blipFill>
          <a:blip r:embed="rId3"/>
          <a:stretch>
            <a:fillRect/>
          </a:stretch>
        </p:blipFill>
        <p:spPr>
          <a:xfrm>
            <a:off x="4977275" y="5546573"/>
            <a:ext cx="14429450" cy="2622854"/>
          </a:xfrm>
          <a:prstGeom prst="rect">
            <a:avLst/>
          </a:prstGeom>
          <a:ln w="12700">
            <a:miter lim="400000"/>
          </a:ln>
        </p:spPr>
      </p:pic>
      <p:sp>
        <p:nvSpPr>
          <p:cNvPr id="184" name="Training"/>
          <p:cNvSpPr txBox="1"/>
          <p:nvPr/>
        </p:nvSpPr>
        <p:spPr>
          <a:xfrm>
            <a:off x="11158062" y="6345039"/>
            <a:ext cx="2067875"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a:solidFill>
                  <a:srgbClr val="41CAD0"/>
                </a:solidFill>
              </a:defRPr>
            </a:lvl1pPr>
          </a:lstStyle>
          <a:p>
            <a:r>
              <a:rPr lang="ko-KR" altLang="en-US" dirty="0"/>
              <a:t>훈 련 </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169</TotalTime>
  <Words>438</Words>
  <Application>Microsoft Office PowerPoint</Application>
  <PresentationFormat>사용자 지정</PresentationFormat>
  <Paragraphs>71</Paragraphs>
  <Slides>16</Slides>
  <Notes>0</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16</vt:i4>
      </vt:variant>
    </vt:vector>
  </HeadingPairs>
  <TitlesOfParts>
    <vt:vector size="20" baseType="lpstr">
      <vt:lpstr>Helvetica Neue</vt:lpstr>
      <vt:lpstr>Helvetica Neue Light</vt:lpstr>
      <vt:lpstr>Helvetica Neue Medium</vt:lpstr>
      <vt:lpstr>White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cp:lastModifiedBy>구 현선</cp:lastModifiedBy>
  <cp:revision>17</cp:revision>
  <dcterms:modified xsi:type="dcterms:W3CDTF">2020-05-23T13:14:51Z</dcterms:modified>
</cp:coreProperties>
</file>