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3" d="100"/>
          <a:sy n="53" d="100"/>
        </p:scale>
        <p:origin x="714" y="84"/>
      </p:cViewPr>
      <p:guideLst>
        <p:guide orient="horz" pos="4320"/>
        <p:guide pos="76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47623875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txBox="1">
            <a:spLocks noGrp="1"/>
          </p:cNvSpPr>
          <p:nvPr>
            <p:ph type="title"/>
          </p:nvPr>
        </p:nvSpPr>
        <p:spPr>
          <a:xfrm>
            <a:off x="1778000" y="2298700"/>
            <a:ext cx="20828000" cy="4648200"/>
          </a:xfrm>
          <a:prstGeom prst="rect">
            <a:avLst/>
          </a:prstGeom>
        </p:spPr>
        <p:txBody>
          <a:bodyPr anchor="b"/>
          <a:lstStyle/>
          <a:p>
            <a:r>
              <a:t>标题文本</a:t>
            </a:r>
          </a:p>
        </p:txBody>
      </p:sp>
      <p:sp>
        <p:nvSpPr>
          <p:cNvPr id="12" name="正文级别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在此键入引文。”"/>
          <p:cNvSpPr txBox="1">
            <a:spLocks noGrp="1"/>
          </p:cNvSpPr>
          <p:nvPr>
            <p:ph type="body" sz="quarter" idx="14"/>
          </p:nvPr>
        </p:nvSpPr>
        <p:spPr>
          <a:xfrm>
            <a:off x="2387600" y="6013450"/>
            <a:ext cx="19621500" cy="952501"/>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“在此键入引文。”</a:t>
            </a:r>
          </a:p>
        </p:txBody>
      </p:sp>
      <p:sp>
        <p:nvSpPr>
          <p:cNvPr id="9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图像"/>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图像"/>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标题文本"/>
          <p:cNvSpPr txBox="1">
            <a:spLocks noGrp="1"/>
          </p:cNvSpPr>
          <p:nvPr>
            <p:ph type="title"/>
          </p:nvPr>
        </p:nvSpPr>
        <p:spPr>
          <a:xfrm>
            <a:off x="635000" y="9512300"/>
            <a:ext cx="23114000" cy="2006600"/>
          </a:xfrm>
          <a:prstGeom prst="rect">
            <a:avLst/>
          </a:prstGeom>
        </p:spPr>
        <p:txBody>
          <a:bodyPr anchor="b"/>
          <a:lstStyle/>
          <a:p>
            <a:r>
              <a:t>标题文本</a:t>
            </a:r>
          </a:p>
        </p:txBody>
      </p:sp>
      <p:sp>
        <p:nvSpPr>
          <p:cNvPr id="22" name="正文级别 1…"/>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 - 居中">
    <p:spTree>
      <p:nvGrpSpPr>
        <p:cNvPr id="1" name=""/>
        <p:cNvGrpSpPr/>
        <p:nvPr/>
      </p:nvGrpSpPr>
      <p:grpSpPr>
        <a:xfrm>
          <a:off x="0" y="0"/>
          <a:ext cx="0" cy="0"/>
          <a:chOff x="0" y="0"/>
          <a:chExt cx="0" cy="0"/>
        </a:xfrm>
      </p:grpSpPr>
      <p:sp>
        <p:nvSpPr>
          <p:cNvPr id="30" name="标题文本"/>
          <p:cNvSpPr txBox="1">
            <a:spLocks noGrp="1"/>
          </p:cNvSpPr>
          <p:nvPr>
            <p:ph type="title"/>
          </p:nvPr>
        </p:nvSpPr>
        <p:spPr>
          <a:xfrm>
            <a:off x="1778000" y="4533900"/>
            <a:ext cx="20828000" cy="4648200"/>
          </a:xfrm>
          <a:prstGeom prst="rect">
            <a:avLst/>
          </a:prstGeom>
        </p:spPr>
        <p:txBody>
          <a:bodyPr/>
          <a:lstStyle/>
          <a:p>
            <a:r>
              <a:t>标题文本</a:t>
            </a:r>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38" name="图像"/>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9" name="标题文本"/>
          <p:cNvSpPr txBox="1">
            <a:spLocks noGrp="1"/>
          </p:cNvSpPr>
          <p:nvPr>
            <p:ph type="title"/>
          </p:nvPr>
        </p:nvSpPr>
        <p:spPr>
          <a:xfrm>
            <a:off x="1651000" y="952500"/>
            <a:ext cx="10223500" cy="5549900"/>
          </a:xfrm>
          <a:prstGeom prst="rect">
            <a:avLst/>
          </a:prstGeom>
        </p:spPr>
        <p:txBody>
          <a:bodyPr anchor="b"/>
          <a:lstStyle>
            <a:lvl1pPr>
              <a:defRPr sz="8400"/>
            </a:lvl1pPr>
          </a:lstStyle>
          <a:p>
            <a:r>
              <a:t>标题文本</a:t>
            </a:r>
          </a:p>
        </p:txBody>
      </p:sp>
      <p:sp>
        <p:nvSpPr>
          <p:cNvPr id="40" name="正文级别 1…"/>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4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标题文本"/>
          <p:cNvSpPr txBox="1">
            <a:spLocks noGrp="1"/>
          </p:cNvSpPr>
          <p:nvPr>
            <p:ph type="title"/>
          </p:nvPr>
        </p:nvSpPr>
        <p:spPr>
          <a:prstGeom prst="rect">
            <a:avLst/>
          </a:prstGeom>
        </p:spPr>
        <p:txBody>
          <a:bodyPr/>
          <a:lstStyle/>
          <a:p>
            <a:r>
              <a:t>标题文本</a:t>
            </a:r>
          </a:p>
        </p:txBody>
      </p:sp>
      <p:sp>
        <p:nvSpPr>
          <p:cNvPr id="49"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标题文本"/>
          <p:cNvSpPr txBox="1">
            <a:spLocks noGrp="1"/>
          </p:cNvSpPr>
          <p:nvPr>
            <p:ph type="title"/>
          </p:nvPr>
        </p:nvSpPr>
        <p:spPr>
          <a:prstGeom prst="rect">
            <a:avLst/>
          </a:prstGeom>
        </p:spPr>
        <p:txBody>
          <a:bodyPr/>
          <a:lstStyle/>
          <a:p>
            <a:r>
              <a:t>标题文本</a:t>
            </a:r>
          </a:p>
        </p:txBody>
      </p:sp>
      <p:sp>
        <p:nvSpPr>
          <p:cNvPr id="57" name="正文级别 1…"/>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正文级别 1</a:t>
            </a:r>
          </a:p>
          <a:p>
            <a:pPr lvl="1"/>
            <a:r>
              <a:t>正文级别 2</a:t>
            </a:r>
          </a:p>
          <a:p>
            <a:pPr lvl="2"/>
            <a:r>
              <a:t>正文级别 3</a:t>
            </a:r>
          </a:p>
          <a:p>
            <a:pPr lvl="3"/>
            <a:r>
              <a:t>正文级别 4</a:t>
            </a:r>
          </a:p>
          <a:p>
            <a:pPr lvl="4"/>
            <a:r>
              <a:t>正文级别 5</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5" name="图像"/>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标题文本"/>
          <p:cNvSpPr txBox="1">
            <a:spLocks noGrp="1"/>
          </p:cNvSpPr>
          <p:nvPr>
            <p:ph type="title"/>
          </p:nvPr>
        </p:nvSpPr>
        <p:spPr>
          <a:prstGeom prst="rect">
            <a:avLst/>
          </a:prstGeom>
        </p:spPr>
        <p:txBody>
          <a:bodyPr/>
          <a:lstStyle/>
          <a:p>
            <a:r>
              <a:t>标题文本</a:t>
            </a:r>
          </a:p>
        </p:txBody>
      </p:sp>
      <p:sp>
        <p:nvSpPr>
          <p:cNvPr id="67" name="正文级别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正文级别 1</a:t>
            </a:r>
          </a:p>
          <a:p>
            <a:pPr lvl="1"/>
            <a:r>
              <a:t>正文级别 2</a:t>
            </a:r>
          </a:p>
          <a:p>
            <a:pPr lvl="2"/>
            <a:r>
              <a:t>正文级别 3</a:t>
            </a:r>
          </a:p>
          <a:p>
            <a:pPr lvl="3"/>
            <a:r>
              <a:t>正文级别 4</a:t>
            </a:r>
          </a:p>
          <a:p>
            <a:pPr lvl="4"/>
            <a:r>
              <a:t>正文级别 5</a:t>
            </a:r>
          </a:p>
        </p:txBody>
      </p:sp>
      <p:sp>
        <p:nvSpPr>
          <p:cNvPr id="6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75" name="正文级别 1…"/>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正文级别 1</a:t>
            </a:r>
          </a:p>
          <a:p>
            <a:pPr lvl="1"/>
            <a:r>
              <a:t>正文级别 2</a:t>
            </a:r>
          </a:p>
          <a:p>
            <a:pPr lvl="2"/>
            <a:r>
              <a:t>正文级别 3</a:t>
            </a:r>
          </a:p>
          <a:p>
            <a:pPr lvl="3"/>
            <a:r>
              <a:t>正文级别 4</a:t>
            </a:r>
          </a:p>
          <a:p>
            <a:pPr lvl="4"/>
            <a:r>
              <a:t>正文级别 5</a:t>
            </a:r>
          </a:p>
        </p:txBody>
      </p:sp>
      <p:sp>
        <p:nvSpPr>
          <p:cNvPr id="7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83" name="图像"/>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图像"/>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图像"/>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标题文本</a:t>
            </a:r>
          </a:p>
        </p:txBody>
      </p:sp>
      <p:sp>
        <p:nvSpPr>
          <p:cNvPr id="3" name="正文级别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训练营003.jpg" descr="训练营003.jpg"/>
          <p:cNvPicPr>
            <a:picLocks noChangeAspect="1"/>
          </p:cNvPicPr>
          <p:nvPr/>
        </p:nvPicPr>
        <p:blipFill>
          <a:blip r:embed="rId2"/>
          <a:stretch>
            <a:fillRect/>
          </a:stretch>
        </p:blipFill>
        <p:spPr>
          <a:xfrm>
            <a:off x="0" y="0"/>
            <a:ext cx="24384000" cy="13716000"/>
          </a:xfrm>
          <a:prstGeom prst="rect">
            <a:avLst/>
          </a:prstGeom>
          <a:ln w="12700">
            <a:miter lim="400000"/>
          </a:ln>
        </p:spPr>
      </p:pic>
      <p:grpSp>
        <p:nvGrpSpPr>
          <p:cNvPr id="2" name="그룹 1">
            <a:extLst>
              <a:ext uri="{FF2B5EF4-FFF2-40B4-BE49-F238E27FC236}">
                <a16:creationId xmlns:a16="http://schemas.microsoft.com/office/drawing/2014/main" id="{7BAE189F-6422-469E-8C09-4CF12317F623}"/>
              </a:ext>
            </a:extLst>
          </p:cNvPr>
          <p:cNvGrpSpPr/>
          <p:nvPr/>
        </p:nvGrpSpPr>
        <p:grpSpPr>
          <a:xfrm>
            <a:off x="8788438" y="8084700"/>
            <a:ext cx="13617408" cy="4379274"/>
            <a:chOff x="8788438" y="8084700"/>
            <a:chExt cx="13617408" cy="4379274"/>
          </a:xfrm>
        </p:grpSpPr>
        <p:sp>
          <p:nvSpPr>
            <p:cNvPr id="120" name="How to Become A GEIO Pilot？…"/>
            <p:cNvSpPr txBox="1"/>
            <p:nvPr/>
          </p:nvSpPr>
          <p:spPr>
            <a:xfrm>
              <a:off x="8896389" y="8148006"/>
              <a:ext cx="13401507" cy="4226798"/>
            </a:xfrm>
            <a:prstGeom prst="rect">
              <a:avLst/>
            </a:prstGeom>
            <a:solidFill>
              <a:srgbClr val="2F4A89"/>
            </a:solidFill>
            <a:extLst>
              <a:ext uri="{C572A759-6A51-4108-AA02-DFA0A04FC94B}">
                <ma14:wrappingTextBoxFlag xmlns="" xmlns:ma14="http://schemas.microsoft.com/office/mac/drawingml/2011/main" val="1"/>
              </a:ext>
            </a:extLst>
          </p:spPr>
          <p:txBody>
            <a:bodyPr lIns="50800" tIns="50800" rIns="50800" bIns="50800" anchor="ctr">
              <a:spAutoFit/>
            </a:bodyPr>
            <a:lstStyle/>
            <a:p>
              <a:pPr>
                <a:lnSpc>
                  <a:spcPct val="120000"/>
                </a:lnSpc>
                <a:defRPr sz="6000">
                  <a:solidFill>
                    <a:srgbClr val="FFFFFF"/>
                  </a:solidFill>
                </a:defRPr>
              </a:pPr>
              <a:endParaRPr dirty="0"/>
            </a:p>
            <a:p>
              <a:pPr>
                <a:lnSpc>
                  <a:spcPct val="120000"/>
                </a:lnSpc>
                <a:defRPr sz="6500">
                  <a:solidFill>
                    <a:srgbClr val="FFFFFF"/>
                  </a:solidFill>
                </a:defRPr>
              </a:pPr>
              <a:r>
                <a:rPr lang="en-US" altLang="ko-KR" dirty="0"/>
                <a:t>GEIO </a:t>
              </a:r>
              <a:r>
                <a:rPr lang="ko-KR" altLang="en-US" dirty="0"/>
                <a:t>파일럿이 되는 방법</a:t>
              </a:r>
            </a:p>
            <a:p>
              <a:pPr>
                <a:lnSpc>
                  <a:spcPct val="120000"/>
                </a:lnSpc>
                <a:defRPr sz="4000">
                  <a:solidFill>
                    <a:srgbClr val="FFFFFF"/>
                  </a:solidFill>
                </a:defRPr>
              </a:pPr>
              <a:r>
                <a:rPr lang="ko-KR" altLang="en-US" dirty="0"/>
                <a:t>레슨 </a:t>
              </a:r>
              <a:r>
                <a:rPr lang="en-US" altLang="ko-KR" dirty="0"/>
                <a:t>14: </a:t>
              </a:r>
              <a:r>
                <a:rPr lang="ko-KR" altLang="en-US" dirty="0"/>
                <a:t>도시 되찾기</a:t>
              </a:r>
            </a:p>
            <a:p>
              <a:pPr>
                <a:lnSpc>
                  <a:spcPct val="120000"/>
                </a:lnSpc>
                <a:defRPr sz="6000">
                  <a:solidFill>
                    <a:srgbClr val="FFFFFF"/>
                  </a:solidFill>
                </a:defRPr>
              </a:pPr>
              <a:endParaRPr dirty="0"/>
            </a:p>
          </p:txBody>
        </p:sp>
        <p:pic>
          <p:nvPicPr>
            <p:cNvPr id="4" name="How to Become A GEIO Pilot？…" descr="How to Become A GEIO Pilot？…">
              <a:extLst>
                <a:ext uri="{FF2B5EF4-FFF2-40B4-BE49-F238E27FC236}">
                  <a16:creationId xmlns:a16="http://schemas.microsoft.com/office/drawing/2014/main" id="{0A149752-30D3-42C4-850B-549253352E64}"/>
                </a:ext>
              </a:extLst>
            </p:cNvPr>
            <p:cNvPicPr>
              <a:picLocks/>
            </p:cNvPicPr>
            <p:nvPr/>
          </p:nvPicPr>
          <p:blipFill>
            <a:blip r:embed="rId3"/>
            <a:stretch>
              <a:fillRect/>
            </a:stretch>
          </p:blipFill>
          <p:spPr>
            <a:xfrm>
              <a:off x="8788438" y="8084700"/>
              <a:ext cx="13617408" cy="4379274"/>
            </a:xfrm>
            <a:prstGeom prst="rect">
              <a:avLst/>
            </a:prstGeom>
            <a:effectLst/>
          </p:spPr>
        </p:pic>
      </p:grpSp>
    </p:spTree>
  </p:cSld>
  <p:clrMapOvr>
    <a:masterClrMapping/>
  </p:clrMapOvr>
  <p:transition spd="med" advClick="0" advTm="0"/>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屏幕 改psd.jpg" descr="屏幕 改psd.jpg"/>
          <p:cNvPicPr>
            <a:picLocks noChangeAspect="1"/>
          </p:cNvPicPr>
          <p:nvPr/>
        </p:nvPicPr>
        <p:blipFill>
          <a:blip r:embed="rId2"/>
          <a:stretch>
            <a:fillRect/>
          </a:stretch>
        </p:blipFill>
        <p:spPr>
          <a:xfrm>
            <a:off x="-1" y="4344"/>
            <a:ext cx="24384001" cy="13707311"/>
          </a:xfrm>
          <a:prstGeom prst="rect">
            <a:avLst/>
          </a:prstGeom>
          <a:ln w="12700">
            <a:miter lim="400000"/>
          </a:ln>
        </p:spPr>
      </p:pic>
      <p:pic>
        <p:nvPicPr>
          <p:cNvPr id="171" name="IMG_3937.PNG" descr="IMG_3937.PNG"/>
          <p:cNvPicPr>
            <a:picLocks noChangeAspect="1"/>
          </p:cNvPicPr>
          <p:nvPr/>
        </p:nvPicPr>
        <p:blipFill>
          <a:blip r:embed="rId3"/>
          <a:stretch>
            <a:fillRect/>
          </a:stretch>
        </p:blipFill>
        <p:spPr>
          <a:xfrm>
            <a:off x="5780030" y="2392280"/>
            <a:ext cx="12823940" cy="6825337"/>
          </a:xfrm>
          <a:prstGeom prst="rect">
            <a:avLst/>
          </a:prstGeom>
          <a:ln w="12700">
            <a:miter lim="400000"/>
          </a:ln>
        </p:spPr>
      </p:pic>
      <p:pic>
        <p:nvPicPr>
          <p:cNvPr id="172" name="色彩主角 4.png" descr="色彩主角 4.png"/>
          <p:cNvPicPr>
            <a:picLocks noChangeAspect="1"/>
          </p:cNvPicPr>
          <p:nvPr/>
        </p:nvPicPr>
        <p:blipFill>
          <a:blip r:embed="rId4"/>
          <a:stretch>
            <a:fillRect/>
          </a:stretch>
        </p:blipFill>
        <p:spPr>
          <a:xfrm>
            <a:off x="17375714" y="2480522"/>
            <a:ext cx="6767211" cy="13716001"/>
          </a:xfrm>
          <a:prstGeom prst="rect">
            <a:avLst/>
          </a:prstGeom>
          <a:ln w="12700">
            <a:miter lim="400000"/>
          </a:ln>
        </p:spPr>
      </p:pic>
      <p:pic>
        <p:nvPicPr>
          <p:cNvPr id="173" name="V朘R$~3LVOWC{SUC4.png" descr="V朘R$~3LVOWC{SUC4.png"/>
          <p:cNvPicPr>
            <a:picLocks noChangeAspect="1"/>
          </p:cNvPicPr>
          <p:nvPr/>
        </p:nvPicPr>
        <p:blipFill>
          <a:blip r:embed="rId5"/>
          <a:stretch>
            <a:fillRect/>
          </a:stretch>
        </p:blipFill>
        <p:spPr>
          <a:xfrm>
            <a:off x="0" y="9377048"/>
            <a:ext cx="24384001" cy="4432301"/>
          </a:xfrm>
          <a:prstGeom prst="rect">
            <a:avLst/>
          </a:prstGeom>
          <a:ln w="12700">
            <a:miter lim="400000"/>
          </a:ln>
        </p:spPr>
      </p:pic>
      <p:sp>
        <p:nvSpPr>
          <p:cNvPr id="174" name="Training task 3: 1. Use “Bar” to display HP; 2. Use “Button” to programme motion control: “Forward” — GEIO moves 30cm forward, “Turn Left/Right” — GEIO turns 90°; 3. Use “Button” to programme melee attack “Charge”: move forward 60cm at the highest speed."/>
          <p:cNvSpPr txBox="1"/>
          <p:nvPr/>
        </p:nvSpPr>
        <p:spPr>
          <a:xfrm>
            <a:off x="1097818" y="10214392"/>
            <a:ext cx="22188363" cy="27576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just">
              <a:lnSpc>
                <a:spcPct val="150000"/>
              </a:lnSpc>
              <a:defRPr sz="4000">
                <a:solidFill>
                  <a:srgbClr val="41CAD0"/>
                </a:solidFill>
              </a:defRPr>
            </a:lvl1pPr>
          </a:lstStyle>
          <a:p>
            <a:r>
              <a:rPr lang="ko-KR" altLang="en-US" dirty="0"/>
              <a:t>훈련 과제</a:t>
            </a:r>
            <a:r>
              <a:rPr lang="en-US" altLang="ko-KR" dirty="0"/>
              <a:t>3: 1. “</a:t>
            </a:r>
            <a:r>
              <a:rPr lang="ko-KR" altLang="en-US" dirty="0"/>
              <a:t>바” 를 사용해 </a:t>
            </a:r>
            <a:r>
              <a:rPr lang="en-US" altLang="ko-KR" dirty="0"/>
              <a:t>HP</a:t>
            </a:r>
            <a:r>
              <a:rPr lang="ko-KR" altLang="en-US" dirty="0"/>
              <a:t>를 표시해보자</a:t>
            </a:r>
            <a:r>
              <a:rPr lang="en-US" altLang="ko-KR" dirty="0"/>
              <a:t>; 2. “</a:t>
            </a:r>
            <a:r>
              <a:rPr lang="ko-KR" altLang="en-US" dirty="0"/>
              <a:t>버튼” 을 사용해 움직임을 프로그램 해봐</a:t>
            </a:r>
            <a:r>
              <a:rPr lang="en-US" altLang="ko-KR" dirty="0"/>
              <a:t>: “Forward” — 30cm </a:t>
            </a:r>
            <a:r>
              <a:rPr lang="ko-KR" altLang="en-US" dirty="0"/>
              <a:t>전진</a:t>
            </a:r>
            <a:r>
              <a:rPr lang="en-US" altLang="ko-KR" dirty="0"/>
              <a:t>, “Turn Left/Right” — 90</a:t>
            </a:r>
            <a:r>
              <a:rPr lang="ko-KR" altLang="en-US" dirty="0"/>
              <a:t>도로 돌기</a:t>
            </a:r>
            <a:r>
              <a:rPr lang="en-US" altLang="ko-KR" dirty="0"/>
              <a:t>; 3. “</a:t>
            </a:r>
            <a:r>
              <a:rPr lang="ko-KR" altLang="en-US" dirty="0"/>
              <a:t>버튼” 을 사용해 근접 공격 “</a:t>
            </a:r>
            <a:r>
              <a:rPr lang="en-US" altLang="ko-KR" dirty="0"/>
              <a:t>Charge”</a:t>
            </a:r>
            <a:r>
              <a:rPr lang="ko-KR" altLang="en-US" dirty="0"/>
              <a:t>를 만들어봐</a:t>
            </a:r>
            <a:r>
              <a:rPr lang="en-US" altLang="ko-KR" dirty="0"/>
              <a:t>: </a:t>
            </a:r>
            <a:r>
              <a:rPr lang="ko-KR" altLang="en-US" dirty="0"/>
              <a:t>최고속으로 </a:t>
            </a:r>
            <a:r>
              <a:rPr lang="en-US" altLang="ko-KR" dirty="0"/>
              <a:t>60cm </a:t>
            </a:r>
            <a:r>
              <a:rPr lang="ko-KR" altLang="en-US" dirty="0"/>
              <a:t>전진</a:t>
            </a:r>
            <a:r>
              <a:rPr lang="en-US" altLang="ko-KR" dirty="0"/>
              <a:t>.</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场景废墟2.jpg" descr="场景废墟2.jpg"/>
          <p:cNvPicPr>
            <a:picLocks noChangeAspect="1"/>
          </p:cNvPicPr>
          <p:nvPr/>
        </p:nvPicPr>
        <p:blipFill>
          <a:blip r:embed="rId2"/>
          <a:stretch>
            <a:fillRect/>
          </a:stretch>
        </p:blipFill>
        <p:spPr>
          <a:xfrm>
            <a:off x="-273216" y="-1"/>
            <a:ext cx="24930432" cy="13716001"/>
          </a:xfrm>
          <a:prstGeom prst="rect">
            <a:avLst/>
          </a:prstGeom>
          <a:ln w="12700">
            <a:miter lim="400000"/>
          </a:ln>
        </p:spPr>
      </p:pic>
      <p:pic>
        <p:nvPicPr>
          <p:cNvPr id="177" name="V朘R$~3LVOWC{SUC4.png" descr="V朘R$~3LVOWC{SUC4.png"/>
          <p:cNvPicPr>
            <a:picLocks noChangeAspect="1"/>
          </p:cNvPicPr>
          <p:nvPr/>
        </p:nvPicPr>
        <p:blipFill>
          <a:blip r:embed="rId3"/>
          <a:stretch>
            <a:fillRect/>
          </a:stretch>
        </p:blipFill>
        <p:spPr>
          <a:xfrm>
            <a:off x="4977275" y="5546573"/>
            <a:ext cx="14429450" cy="2622854"/>
          </a:xfrm>
          <a:prstGeom prst="rect">
            <a:avLst/>
          </a:prstGeom>
          <a:ln w="12700">
            <a:miter lim="400000"/>
          </a:ln>
        </p:spPr>
      </p:pic>
      <p:sp>
        <p:nvSpPr>
          <p:cNvPr id="178" name="Challenge"/>
          <p:cNvSpPr txBox="1"/>
          <p:nvPr/>
        </p:nvSpPr>
        <p:spPr>
          <a:xfrm>
            <a:off x="11264662" y="6345039"/>
            <a:ext cx="1854675"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rPr lang="ko-KR" altLang="en-US" dirty="0"/>
              <a:t>도 전</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场景废墟2.jpg" descr="场景废墟2.jpg"/>
          <p:cNvPicPr>
            <a:picLocks noChangeAspect="1"/>
          </p:cNvPicPr>
          <p:nvPr/>
        </p:nvPicPr>
        <p:blipFill>
          <a:blip r:embed="rId2"/>
          <a:stretch>
            <a:fillRect/>
          </a:stretch>
        </p:blipFill>
        <p:spPr>
          <a:xfrm>
            <a:off x="-273216" y="-1"/>
            <a:ext cx="24930432" cy="13716001"/>
          </a:xfrm>
          <a:prstGeom prst="rect">
            <a:avLst/>
          </a:prstGeom>
          <a:ln w="12700">
            <a:miter lim="400000"/>
          </a:ln>
        </p:spPr>
      </p:pic>
      <p:pic>
        <p:nvPicPr>
          <p:cNvPr id="181" name="控制室屏幕.png" descr="控制室屏幕.png"/>
          <p:cNvPicPr>
            <a:picLocks noChangeAspect="1"/>
          </p:cNvPicPr>
          <p:nvPr/>
        </p:nvPicPr>
        <p:blipFill>
          <a:blip r:embed="rId3"/>
          <a:stretch>
            <a:fillRect/>
          </a:stretch>
        </p:blipFill>
        <p:spPr>
          <a:xfrm>
            <a:off x="-2634026" y="-4412632"/>
            <a:ext cx="30106978" cy="16935174"/>
          </a:xfrm>
          <a:prstGeom prst="rect">
            <a:avLst/>
          </a:prstGeom>
          <a:ln w="12700">
            <a:miter lim="400000"/>
          </a:ln>
        </p:spPr>
      </p:pic>
      <p:pic>
        <p:nvPicPr>
          <p:cNvPr id="182" name="右边反派.png" descr="右边反派.png"/>
          <p:cNvPicPr>
            <a:picLocks noChangeAspect="1"/>
          </p:cNvPicPr>
          <p:nvPr/>
        </p:nvPicPr>
        <p:blipFill>
          <a:blip r:embed="rId4"/>
          <a:stretch>
            <a:fillRect/>
          </a:stretch>
        </p:blipFill>
        <p:spPr>
          <a:xfrm>
            <a:off x="15900786" y="939800"/>
            <a:ext cx="9717068" cy="13716000"/>
          </a:xfrm>
          <a:prstGeom prst="rect">
            <a:avLst/>
          </a:prstGeom>
          <a:ln w="12700">
            <a:miter lim="400000"/>
          </a:ln>
        </p:spPr>
      </p:pic>
      <p:pic>
        <p:nvPicPr>
          <p:cNvPr id="183" name="色彩主角 4.png" descr="色彩主角 4.png"/>
          <p:cNvPicPr>
            <a:picLocks noChangeAspect="1"/>
          </p:cNvPicPr>
          <p:nvPr/>
        </p:nvPicPr>
        <p:blipFill>
          <a:blip r:embed="rId5"/>
          <a:stretch>
            <a:fillRect/>
          </a:stretch>
        </p:blipFill>
        <p:spPr>
          <a:xfrm>
            <a:off x="17375714" y="2480522"/>
            <a:ext cx="6767211" cy="13716001"/>
          </a:xfrm>
          <a:prstGeom prst="rect">
            <a:avLst/>
          </a:prstGeom>
          <a:ln w="12700">
            <a:miter lim="400000"/>
          </a:ln>
        </p:spPr>
      </p:pic>
      <p:pic>
        <p:nvPicPr>
          <p:cNvPr id="184" name="V朘R$~3LVOWC{SUC4.png" descr="V朘R$~3LVOWC{SUC4.png"/>
          <p:cNvPicPr>
            <a:picLocks noChangeAspect="1"/>
          </p:cNvPicPr>
          <p:nvPr/>
        </p:nvPicPr>
        <p:blipFill>
          <a:blip r:embed="rId6"/>
          <a:stretch>
            <a:fillRect/>
          </a:stretch>
        </p:blipFill>
        <p:spPr>
          <a:xfrm>
            <a:off x="0" y="9377048"/>
            <a:ext cx="24384001" cy="4432301"/>
          </a:xfrm>
          <a:prstGeom prst="rect">
            <a:avLst/>
          </a:prstGeom>
          <a:ln w="12700">
            <a:miter lim="400000"/>
          </a:ln>
        </p:spPr>
      </p:pic>
      <p:sp>
        <p:nvSpPr>
          <p:cNvPr id="185" name="The objective of this battle is to eliminate the Fenrir soldiers in the city. We can see from the map that the city is full of buildings, and the streets there is narrow. So stay alerted."/>
          <p:cNvSpPr txBox="1"/>
          <p:nvPr/>
        </p:nvSpPr>
        <p:spPr>
          <a:xfrm>
            <a:off x="1513233" y="10676056"/>
            <a:ext cx="21357534" cy="183428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rPr lang="ko-KR" altLang="en-US" dirty="0"/>
              <a:t>이 전투의 목적은 </a:t>
            </a:r>
            <a:r>
              <a:rPr lang="ko-KR" altLang="en-US" dirty="0" err="1"/>
              <a:t>펜리르</a:t>
            </a:r>
            <a:r>
              <a:rPr lang="ko-KR" altLang="en-US" dirty="0"/>
              <a:t> 병사들을 도시에서 제거 하는 거야</a:t>
            </a:r>
            <a:r>
              <a:rPr lang="en-US" altLang="ko-KR" dirty="0"/>
              <a:t>.</a:t>
            </a:r>
            <a:r>
              <a:rPr lang="ko-KR" altLang="en-US" dirty="0"/>
              <a:t> 지도를 보면 도시에 빌딩이 많고</a:t>
            </a:r>
            <a:r>
              <a:rPr lang="en-US" altLang="ko-KR" dirty="0"/>
              <a:t>, </a:t>
            </a:r>
            <a:r>
              <a:rPr lang="ko-KR" altLang="en-US" dirty="0"/>
              <a:t>거리는 좁지</a:t>
            </a:r>
            <a:r>
              <a:rPr lang="en-US" altLang="ko-KR" dirty="0"/>
              <a:t>. </a:t>
            </a:r>
            <a:r>
              <a:rPr lang="ko-KR" altLang="en-US" dirty="0"/>
              <a:t>그러니까 긴장하고 있어</a:t>
            </a:r>
            <a:r>
              <a:rPr lang="en-US" altLang="ko-KR" dirty="0"/>
              <a:t>.</a:t>
            </a:r>
          </a:p>
        </p:txBody>
      </p:sp>
      <p:sp>
        <p:nvSpPr>
          <p:cNvPr id="186" name="矩形"/>
          <p:cNvSpPr/>
          <p:nvPr/>
        </p:nvSpPr>
        <p:spPr>
          <a:xfrm>
            <a:off x="3210680" y="1170599"/>
            <a:ext cx="11665628" cy="759986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aphicFrame>
        <p:nvGraphicFramePr>
          <p:cNvPr id="187" name="表格"/>
          <p:cNvGraphicFramePr/>
          <p:nvPr/>
        </p:nvGraphicFramePr>
        <p:xfrm>
          <a:off x="4350798" y="1558102"/>
          <a:ext cx="10206531" cy="6393052"/>
        </p:xfrm>
        <a:graphic>
          <a:graphicData uri="http://schemas.openxmlformats.org/drawingml/2006/table">
            <a:tbl>
              <a:tblPr>
                <a:tableStyleId>{4C3C2611-4C71-4FC5-86AE-919BDF0F9419}</a:tableStyleId>
              </a:tblPr>
              <a:tblGrid>
                <a:gridCol w="1275190">
                  <a:extLst>
                    <a:ext uri="{9D8B030D-6E8A-4147-A177-3AD203B41FA5}">
                      <a16:colId xmlns:a16="http://schemas.microsoft.com/office/drawing/2014/main" val="20000"/>
                    </a:ext>
                  </a:extLst>
                </a:gridCol>
                <a:gridCol w="1275518">
                  <a:extLst>
                    <a:ext uri="{9D8B030D-6E8A-4147-A177-3AD203B41FA5}">
                      <a16:colId xmlns:a16="http://schemas.microsoft.com/office/drawing/2014/main" val="20001"/>
                    </a:ext>
                  </a:extLst>
                </a:gridCol>
                <a:gridCol w="1275151">
                  <a:extLst>
                    <a:ext uri="{9D8B030D-6E8A-4147-A177-3AD203B41FA5}">
                      <a16:colId xmlns:a16="http://schemas.microsoft.com/office/drawing/2014/main" val="20002"/>
                    </a:ext>
                  </a:extLst>
                </a:gridCol>
                <a:gridCol w="1282460">
                  <a:extLst>
                    <a:ext uri="{9D8B030D-6E8A-4147-A177-3AD203B41FA5}">
                      <a16:colId xmlns:a16="http://schemas.microsoft.com/office/drawing/2014/main" val="20003"/>
                    </a:ext>
                  </a:extLst>
                </a:gridCol>
                <a:gridCol w="1273685">
                  <a:extLst>
                    <a:ext uri="{9D8B030D-6E8A-4147-A177-3AD203B41FA5}">
                      <a16:colId xmlns:a16="http://schemas.microsoft.com/office/drawing/2014/main" val="20004"/>
                    </a:ext>
                  </a:extLst>
                </a:gridCol>
                <a:gridCol w="1275421">
                  <a:extLst>
                    <a:ext uri="{9D8B030D-6E8A-4147-A177-3AD203B41FA5}">
                      <a16:colId xmlns:a16="http://schemas.microsoft.com/office/drawing/2014/main" val="20005"/>
                    </a:ext>
                  </a:extLst>
                </a:gridCol>
                <a:gridCol w="1272953">
                  <a:extLst>
                    <a:ext uri="{9D8B030D-6E8A-4147-A177-3AD203B41FA5}">
                      <a16:colId xmlns:a16="http://schemas.microsoft.com/office/drawing/2014/main" val="20006"/>
                    </a:ext>
                  </a:extLst>
                </a:gridCol>
                <a:gridCol w="1276153">
                  <a:extLst>
                    <a:ext uri="{9D8B030D-6E8A-4147-A177-3AD203B41FA5}">
                      <a16:colId xmlns:a16="http://schemas.microsoft.com/office/drawing/2014/main" val="20007"/>
                    </a:ext>
                  </a:extLst>
                </a:gridCol>
              </a:tblGrid>
              <a:tr h="1280512">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0"/>
                  </a:ext>
                </a:extLst>
              </a:tr>
              <a:tr h="1282614">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1"/>
                  </a:ext>
                </a:extLst>
              </a:tr>
              <a:tr h="1270639">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2"/>
                  </a:ext>
                </a:extLst>
              </a:tr>
              <a:tr h="1276764">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3"/>
                  </a:ext>
                </a:extLst>
              </a:tr>
              <a:tr h="1282523">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4"/>
                  </a:ext>
                </a:extLst>
              </a:tr>
            </a:tbl>
          </a:graphicData>
        </a:graphic>
      </p:graphicFrame>
      <p:sp>
        <p:nvSpPr>
          <p:cNvPr id="188" name="1"/>
          <p:cNvSpPr txBox="1"/>
          <p:nvPr/>
        </p:nvSpPr>
        <p:spPr>
          <a:xfrm>
            <a:off x="4797976"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1</a:t>
            </a:r>
          </a:p>
        </p:txBody>
      </p:sp>
      <p:sp>
        <p:nvSpPr>
          <p:cNvPr id="189" name="2"/>
          <p:cNvSpPr txBox="1"/>
          <p:nvPr/>
        </p:nvSpPr>
        <p:spPr>
          <a:xfrm>
            <a:off x="6082333"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2</a:t>
            </a:r>
          </a:p>
        </p:txBody>
      </p:sp>
      <p:sp>
        <p:nvSpPr>
          <p:cNvPr id="190" name="3"/>
          <p:cNvSpPr txBox="1"/>
          <p:nvPr/>
        </p:nvSpPr>
        <p:spPr>
          <a:xfrm>
            <a:off x="7366690"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3</a:t>
            </a:r>
          </a:p>
        </p:txBody>
      </p:sp>
      <p:sp>
        <p:nvSpPr>
          <p:cNvPr id="191" name="4"/>
          <p:cNvSpPr txBox="1"/>
          <p:nvPr/>
        </p:nvSpPr>
        <p:spPr>
          <a:xfrm>
            <a:off x="8651049"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4</a:t>
            </a:r>
          </a:p>
        </p:txBody>
      </p:sp>
      <p:sp>
        <p:nvSpPr>
          <p:cNvPr id="192" name="5"/>
          <p:cNvSpPr txBox="1"/>
          <p:nvPr/>
        </p:nvSpPr>
        <p:spPr>
          <a:xfrm>
            <a:off x="9935406"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5</a:t>
            </a:r>
          </a:p>
        </p:txBody>
      </p:sp>
      <p:sp>
        <p:nvSpPr>
          <p:cNvPr id="193" name="6"/>
          <p:cNvSpPr txBox="1"/>
          <p:nvPr/>
        </p:nvSpPr>
        <p:spPr>
          <a:xfrm>
            <a:off x="11219763"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6</a:t>
            </a:r>
          </a:p>
        </p:txBody>
      </p:sp>
      <p:sp>
        <p:nvSpPr>
          <p:cNvPr id="194" name="7"/>
          <p:cNvSpPr txBox="1"/>
          <p:nvPr/>
        </p:nvSpPr>
        <p:spPr>
          <a:xfrm>
            <a:off x="12478721"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7</a:t>
            </a:r>
          </a:p>
        </p:txBody>
      </p:sp>
      <p:sp>
        <p:nvSpPr>
          <p:cNvPr id="195" name="8"/>
          <p:cNvSpPr txBox="1"/>
          <p:nvPr/>
        </p:nvSpPr>
        <p:spPr>
          <a:xfrm>
            <a:off x="13737678"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8</a:t>
            </a:r>
          </a:p>
        </p:txBody>
      </p:sp>
      <p:sp>
        <p:nvSpPr>
          <p:cNvPr id="196" name="A"/>
          <p:cNvSpPr txBox="1"/>
          <p:nvPr/>
        </p:nvSpPr>
        <p:spPr>
          <a:xfrm>
            <a:off x="3777146" y="6995827"/>
            <a:ext cx="375286"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A</a:t>
            </a:r>
          </a:p>
        </p:txBody>
      </p:sp>
      <p:sp>
        <p:nvSpPr>
          <p:cNvPr id="197" name="B"/>
          <p:cNvSpPr txBox="1"/>
          <p:nvPr/>
        </p:nvSpPr>
        <p:spPr>
          <a:xfrm>
            <a:off x="3773526" y="5735116"/>
            <a:ext cx="382525"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B</a:t>
            </a:r>
          </a:p>
        </p:txBody>
      </p:sp>
      <p:sp>
        <p:nvSpPr>
          <p:cNvPr id="198" name="C"/>
          <p:cNvSpPr txBox="1"/>
          <p:nvPr/>
        </p:nvSpPr>
        <p:spPr>
          <a:xfrm>
            <a:off x="3766478" y="4474405"/>
            <a:ext cx="396622"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C</a:t>
            </a:r>
          </a:p>
        </p:txBody>
      </p:sp>
      <p:sp>
        <p:nvSpPr>
          <p:cNvPr id="199" name="D"/>
          <p:cNvSpPr txBox="1"/>
          <p:nvPr/>
        </p:nvSpPr>
        <p:spPr>
          <a:xfrm>
            <a:off x="3766478" y="3213694"/>
            <a:ext cx="396622"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D</a:t>
            </a:r>
          </a:p>
        </p:txBody>
      </p:sp>
      <p:sp>
        <p:nvSpPr>
          <p:cNvPr id="200" name="E"/>
          <p:cNvSpPr txBox="1"/>
          <p:nvPr/>
        </p:nvSpPr>
        <p:spPr>
          <a:xfrm>
            <a:off x="3784195" y="1952983"/>
            <a:ext cx="361189"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E</a:t>
            </a:r>
          </a:p>
        </p:txBody>
      </p:sp>
      <p:pic>
        <p:nvPicPr>
          <p:cNvPr id="201" name="0147625a2dfdeda80120ba38858c65.jpg@1280w_1l_2o_100sh.jpg" descr="0147625a2dfdeda80120ba38858c65.jpg@1280w_1l_2o_100sh.jpg"/>
          <p:cNvPicPr>
            <a:picLocks noChangeAspect="1"/>
          </p:cNvPicPr>
          <p:nvPr/>
        </p:nvPicPr>
        <p:blipFill>
          <a:blip r:embed="rId7"/>
          <a:stretch>
            <a:fillRect/>
          </a:stretch>
        </p:blipFill>
        <p:spPr>
          <a:xfrm>
            <a:off x="4364620" y="6869651"/>
            <a:ext cx="1218249" cy="812801"/>
          </a:xfrm>
          <a:prstGeom prst="rect">
            <a:avLst/>
          </a:prstGeom>
          <a:ln w="12700">
            <a:miter lim="400000"/>
          </a:ln>
        </p:spPr>
      </p:pic>
      <p:pic>
        <p:nvPicPr>
          <p:cNvPr id="202" name="0147625a2dfdeda80120ba38858c65.jpg@1280w_1l_2o_100sh.jpg" descr="0147625a2dfdeda80120ba38858c65.jpg@1280w_1l_2o_100sh.jpg"/>
          <p:cNvPicPr>
            <a:picLocks noChangeAspect="1"/>
          </p:cNvPicPr>
          <p:nvPr/>
        </p:nvPicPr>
        <p:blipFill>
          <a:blip r:embed="rId7"/>
          <a:stretch>
            <a:fillRect/>
          </a:stretch>
        </p:blipFill>
        <p:spPr>
          <a:xfrm>
            <a:off x="4364620" y="1826807"/>
            <a:ext cx="1218249" cy="812801"/>
          </a:xfrm>
          <a:prstGeom prst="rect">
            <a:avLst/>
          </a:prstGeom>
          <a:ln w="12700">
            <a:miter lim="400000"/>
          </a:ln>
        </p:spPr>
      </p:pic>
      <p:pic>
        <p:nvPicPr>
          <p:cNvPr id="203" name="0147625a2dfdeda80120ba38858c65.jpg@1280w_1l_2o_100sh.jpg" descr="0147625a2dfdeda80120ba38858c65.jpg@1280w_1l_2o_100sh.jpg"/>
          <p:cNvPicPr>
            <a:picLocks noChangeAspect="1"/>
          </p:cNvPicPr>
          <p:nvPr/>
        </p:nvPicPr>
        <p:blipFill>
          <a:blip r:embed="rId7"/>
          <a:stretch>
            <a:fillRect/>
          </a:stretch>
        </p:blipFill>
        <p:spPr>
          <a:xfrm>
            <a:off x="13304322" y="6869651"/>
            <a:ext cx="1218249" cy="812801"/>
          </a:xfrm>
          <a:prstGeom prst="rect">
            <a:avLst/>
          </a:prstGeom>
          <a:ln w="12700">
            <a:miter lim="400000"/>
          </a:ln>
        </p:spPr>
      </p:pic>
      <p:pic>
        <p:nvPicPr>
          <p:cNvPr id="204" name="0147625a2dfdeda80120ba38858c65.jpg@1280w_1l_2o_100sh.jpg" descr="0147625a2dfdeda80120ba38858c65.jpg@1280w_1l_2o_100sh.jpg"/>
          <p:cNvPicPr>
            <a:picLocks noChangeAspect="1"/>
          </p:cNvPicPr>
          <p:nvPr/>
        </p:nvPicPr>
        <p:blipFill>
          <a:blip r:embed="rId7"/>
          <a:stretch>
            <a:fillRect/>
          </a:stretch>
        </p:blipFill>
        <p:spPr>
          <a:xfrm>
            <a:off x="13304322" y="1826807"/>
            <a:ext cx="1218249" cy="812801"/>
          </a:xfrm>
          <a:prstGeom prst="rect">
            <a:avLst/>
          </a:prstGeom>
          <a:ln w="12700">
            <a:miter lim="400000"/>
          </a:ln>
        </p:spPr>
      </p:pic>
      <p:sp>
        <p:nvSpPr>
          <p:cNvPr id="205" name="Fool GJS soldiers. You have no chance to take this city!"/>
          <p:cNvSpPr txBox="1"/>
          <p:nvPr/>
        </p:nvSpPr>
        <p:spPr>
          <a:xfrm>
            <a:off x="6211998" y="11137721"/>
            <a:ext cx="11960005" cy="9109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rPr lang="ko-KR" altLang="en-US" dirty="0"/>
              <a:t>멍청한 </a:t>
            </a:r>
            <a:r>
              <a:rPr lang="en-US" altLang="ko-KR" dirty="0"/>
              <a:t>GJS </a:t>
            </a:r>
            <a:r>
              <a:rPr lang="ko-KR" altLang="en-US" dirty="0"/>
              <a:t>병사들</a:t>
            </a:r>
            <a:r>
              <a:rPr lang="en-US" altLang="ko-KR" dirty="0"/>
              <a:t>. </a:t>
            </a:r>
            <a:r>
              <a:rPr lang="ko-KR" altLang="en-US" dirty="0"/>
              <a:t>이 도시를 점령 할 순 없을 거다</a:t>
            </a:r>
            <a:r>
              <a:rPr lang="en-US" altLang="ko-KR" dirty="0"/>
              <a:t>!</a:t>
            </a:r>
            <a:endParaRPr lang="ko-KR" altLang="en-US" dirty="0"/>
          </a:p>
        </p:txBody>
      </p:sp>
      <p:sp>
        <p:nvSpPr>
          <p:cNvPr id="206" name="正方形"/>
          <p:cNvSpPr/>
          <p:nvPr/>
        </p:nvSpPr>
        <p:spPr>
          <a:xfrm>
            <a:off x="5737401" y="6768051"/>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07" name="正方形"/>
          <p:cNvSpPr/>
          <p:nvPr/>
        </p:nvSpPr>
        <p:spPr>
          <a:xfrm>
            <a:off x="5737401" y="1674407"/>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08" name="正方形"/>
          <p:cNvSpPr/>
          <p:nvPr/>
        </p:nvSpPr>
        <p:spPr>
          <a:xfrm>
            <a:off x="12133789" y="6768051"/>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09" name="正方形"/>
          <p:cNvSpPr/>
          <p:nvPr/>
        </p:nvSpPr>
        <p:spPr>
          <a:xfrm>
            <a:off x="12133789" y="1674407"/>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0" name="正方形"/>
          <p:cNvSpPr/>
          <p:nvPr/>
        </p:nvSpPr>
        <p:spPr>
          <a:xfrm>
            <a:off x="5737401" y="4233929"/>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1" name="正方形"/>
          <p:cNvSpPr/>
          <p:nvPr/>
        </p:nvSpPr>
        <p:spPr>
          <a:xfrm>
            <a:off x="8306117" y="5507340"/>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2" name="正方形"/>
          <p:cNvSpPr/>
          <p:nvPr/>
        </p:nvSpPr>
        <p:spPr>
          <a:xfrm>
            <a:off x="8306117" y="2960518"/>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3" name="正方形"/>
          <p:cNvSpPr/>
          <p:nvPr/>
        </p:nvSpPr>
        <p:spPr>
          <a:xfrm>
            <a:off x="9590474" y="2960518"/>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4" name="正方形"/>
          <p:cNvSpPr/>
          <p:nvPr/>
        </p:nvSpPr>
        <p:spPr>
          <a:xfrm>
            <a:off x="9590474" y="5507340"/>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5" name="正方形"/>
          <p:cNvSpPr/>
          <p:nvPr/>
        </p:nvSpPr>
        <p:spPr>
          <a:xfrm>
            <a:off x="12133789" y="4233929"/>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6" name="Enter the 2v2 turn-based combat. Each player is allowed to perform Forward, Turn and attack (shoot or melee) once per turn, or give this chance to your team mate. You win the combat by eliminating all members of your opponent team."/>
          <p:cNvSpPr txBox="1"/>
          <p:nvPr/>
        </p:nvSpPr>
        <p:spPr>
          <a:xfrm>
            <a:off x="2573227" y="10253924"/>
            <a:ext cx="19692472" cy="27576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rPr lang="en-US" altLang="ko-KR" dirty="0"/>
              <a:t>2</a:t>
            </a:r>
            <a:r>
              <a:rPr lang="ko-KR" altLang="en-US" dirty="0"/>
              <a:t>대</a:t>
            </a:r>
            <a:r>
              <a:rPr lang="en-US" altLang="ko-KR" dirty="0"/>
              <a:t>2 </a:t>
            </a:r>
            <a:r>
              <a:rPr lang="ko-KR" altLang="en-US" dirty="0" err="1"/>
              <a:t>턴제</a:t>
            </a:r>
            <a:r>
              <a:rPr lang="ko-KR" altLang="en-US" dirty="0"/>
              <a:t> 전투를 할거야</a:t>
            </a:r>
            <a:r>
              <a:rPr lang="en-US" altLang="ko-KR" dirty="0"/>
              <a:t>. </a:t>
            </a:r>
            <a:r>
              <a:rPr lang="ko-KR" altLang="en-US" dirty="0"/>
              <a:t>각자 전진</a:t>
            </a:r>
            <a:r>
              <a:rPr lang="en-US" altLang="ko-KR" dirty="0"/>
              <a:t>/</a:t>
            </a:r>
            <a:r>
              <a:rPr lang="ko-KR" altLang="en-US" dirty="0"/>
              <a:t>회전</a:t>
            </a:r>
            <a:r>
              <a:rPr lang="en-US" altLang="ko-KR" dirty="0"/>
              <a:t>/</a:t>
            </a:r>
            <a:r>
              <a:rPr lang="ko-KR" altLang="en-US" dirty="0"/>
              <a:t>공격</a:t>
            </a:r>
            <a:r>
              <a:rPr lang="en-US" altLang="ko-KR" dirty="0"/>
              <a:t>(</a:t>
            </a:r>
            <a:r>
              <a:rPr lang="ko-KR" altLang="en-US" dirty="0"/>
              <a:t>사격 또는 근접</a:t>
            </a:r>
            <a:r>
              <a:rPr lang="en-US" altLang="ko-KR" dirty="0"/>
              <a:t>) </a:t>
            </a:r>
            <a:r>
              <a:rPr lang="ko-KR" altLang="en-US" dirty="0"/>
              <a:t>을 자신의 차례에 </a:t>
            </a:r>
            <a:r>
              <a:rPr lang="en-US" altLang="ko-KR" dirty="0"/>
              <a:t>1</a:t>
            </a:r>
            <a:r>
              <a:rPr lang="ko-KR" altLang="en-US" dirty="0"/>
              <a:t>번씩만 할 수 있고</a:t>
            </a:r>
            <a:r>
              <a:rPr lang="en-US" altLang="ko-KR" dirty="0"/>
              <a:t>,</a:t>
            </a:r>
            <a:r>
              <a:rPr lang="ko-KR" altLang="en-US" dirty="0"/>
              <a:t>자신의 차례를 팀원에게 양도 할 수도 있어</a:t>
            </a:r>
            <a:r>
              <a:rPr lang="en-US" altLang="ko-KR" dirty="0"/>
              <a:t>. </a:t>
            </a:r>
            <a:r>
              <a:rPr lang="ko-KR" altLang="en-US" dirty="0"/>
              <a:t>상대방을 전부 제거하면 승리야</a:t>
            </a:r>
            <a:r>
              <a:rPr lang="en-US" altLang="ko-KR" dirty="0"/>
              <a:t>!</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2" nodeType="clickEffect">
                                  <p:stCondLst>
                                    <p:cond delay="0"/>
                                  </p:stCondLst>
                                  <p:iterate>
                                    <p:tmAbs val="0"/>
                                  </p:iterate>
                                  <p:childTnLst>
                                    <p:animEffect transition="out" filter="wipe(left)">
                                      <p:cBhvr>
                                        <p:cTn id="10" dur="1000" fill="hold"/>
                                        <p:tgtEl>
                                          <p:spTgt spid="185"/>
                                        </p:tgtEl>
                                      </p:cBhvr>
                                    </p:animEffect>
                                    <p:set>
                                      <p:cBhvr>
                                        <p:cTn id="11" fill="hold">
                                          <p:stCondLst>
                                            <p:cond delay="999"/>
                                          </p:stCondLst>
                                        </p:cTn>
                                        <p:tgtEl>
                                          <p:spTgt spid="185"/>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3" nodeType="afterEffect">
                                  <p:stCondLst>
                                    <p:cond delay="0"/>
                                  </p:stCondLst>
                                  <p:iterate type="lt">
                                    <p:tmAbs val="100"/>
                                  </p:iterate>
                                  <p:childTnLst>
                                    <p:set>
                                      <p:cBhvr>
                                        <p:cTn id="14" fill="hold"/>
                                        <p:tgtEl>
                                          <p:spTgt spid="2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4" nodeType="clickEffect">
                                  <p:stCondLst>
                                    <p:cond delay="0"/>
                                  </p:stCondLst>
                                  <p:iterate>
                                    <p:tmAbs val="0"/>
                                  </p:iterate>
                                  <p:childTnLst>
                                    <p:animEffect transition="out" filter="wipe(left)">
                                      <p:cBhvr>
                                        <p:cTn id="18" dur="1000" fill="hold"/>
                                        <p:tgtEl>
                                          <p:spTgt spid="216"/>
                                        </p:tgtEl>
                                      </p:cBhvr>
                                    </p:animEffect>
                                    <p:set>
                                      <p:cBhvr>
                                        <p:cTn id="19" fill="hold">
                                          <p:stCondLst>
                                            <p:cond delay="999"/>
                                          </p:stCondLst>
                                        </p:cTn>
                                        <p:tgtEl>
                                          <p:spTgt spid="216"/>
                                        </p:tgtEl>
                                        <p:attrNameLst>
                                          <p:attrName>style.visibility</p:attrName>
                                        </p:attrNameLst>
                                      </p:cBhvr>
                                      <p:to>
                                        <p:strVal val="hidden"/>
                                      </p:to>
                                    </p:set>
                                  </p:childTnLst>
                                </p:cTn>
                              </p:par>
                            </p:childTnLst>
                          </p:cTn>
                        </p:par>
                        <p:par>
                          <p:cTn id="20" fill="hold">
                            <p:stCondLst>
                              <p:cond delay="1000"/>
                            </p:stCondLst>
                            <p:childTnLst>
                              <p:par>
                                <p:cTn id="21" presetID="9" presetClass="exit" fill="hold" grpId="5" nodeType="afterEffect">
                                  <p:stCondLst>
                                    <p:cond delay="0"/>
                                  </p:stCondLst>
                                  <p:iterate>
                                    <p:tmAbs val="0"/>
                                  </p:iterate>
                                  <p:childTnLst>
                                    <p:animEffect transition="out" filter="dissolve">
                                      <p:cBhvr>
                                        <p:cTn id="22" dur="499" fill="hold"/>
                                        <p:tgtEl>
                                          <p:spTgt spid="183"/>
                                        </p:tgtEl>
                                      </p:cBhvr>
                                    </p:animEffect>
                                    <p:set>
                                      <p:cBhvr>
                                        <p:cTn id="23" fill="hold">
                                          <p:stCondLst>
                                            <p:cond delay="498"/>
                                          </p:stCondLst>
                                        </p:cTn>
                                        <p:tgtEl>
                                          <p:spTgt spid="183"/>
                                        </p:tgtEl>
                                        <p:attrNameLst>
                                          <p:attrName>style.visibility</p:attrName>
                                        </p:attrNameLst>
                                      </p:cBhvr>
                                      <p:to>
                                        <p:strVal val="hidden"/>
                                      </p:to>
                                    </p:set>
                                  </p:childTnLst>
                                </p:cTn>
                              </p:par>
                            </p:childTnLst>
                          </p:cTn>
                        </p:par>
                        <p:par>
                          <p:cTn id="24" fill="hold">
                            <p:stCondLst>
                              <p:cond delay="1499"/>
                            </p:stCondLst>
                            <p:childTnLst>
                              <p:par>
                                <p:cTn id="25" presetID="9" presetClass="entr" fill="hold" grpId="6" nodeType="afterEffect">
                                  <p:stCondLst>
                                    <p:cond delay="0"/>
                                  </p:stCondLst>
                                  <p:iterate>
                                    <p:tmAbs val="0"/>
                                  </p:iterate>
                                  <p:childTnLst>
                                    <p:set>
                                      <p:cBhvr>
                                        <p:cTn id="26" fill="hold"/>
                                        <p:tgtEl>
                                          <p:spTgt spid="182"/>
                                        </p:tgtEl>
                                        <p:attrNameLst>
                                          <p:attrName>style.visibility</p:attrName>
                                        </p:attrNameLst>
                                      </p:cBhvr>
                                      <p:to>
                                        <p:strVal val="visible"/>
                                      </p:to>
                                    </p:set>
                                    <p:animEffect transition="in" filter="dissolve">
                                      <p:cBhvr>
                                        <p:cTn id="27" dur="499"/>
                                        <p:tgtEl>
                                          <p:spTgt spid="182"/>
                                        </p:tgtEl>
                                      </p:cBhvr>
                                    </p:animEffect>
                                  </p:childTnLst>
                                </p:cTn>
                              </p:par>
                            </p:childTnLst>
                          </p:cTn>
                        </p:par>
                        <p:par>
                          <p:cTn id="28" fill="hold">
                            <p:stCondLst>
                              <p:cond delay="1998"/>
                            </p:stCondLst>
                            <p:childTnLst>
                              <p:par>
                                <p:cTn id="29" presetID="1" presetClass="entr" presetSubtype="0" fill="hold" grpId="7" nodeType="afterEffect">
                                  <p:stCondLst>
                                    <p:cond delay="0"/>
                                  </p:stCondLst>
                                  <p:iterate type="lt">
                                    <p:tmAbs val="100"/>
                                  </p:iterate>
                                  <p:childTnLst>
                                    <p:set>
                                      <p:cBhvr>
                                        <p:cTn id="30" fill="hold"/>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6" animBg="1" advAuto="0"/>
      <p:bldP spid="183" grpId="5" animBg="1" advAuto="0"/>
      <p:bldP spid="185" grpId="1" animBg="1" advAuto="0"/>
      <p:bldP spid="185" grpId="2" animBg="1" advAuto="0"/>
      <p:bldP spid="205" grpId="7" animBg="1" advAuto="0"/>
      <p:bldP spid="216" grpId="3" animBg="1" advAuto="0"/>
      <p:bldP spid="216" grpId="4"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场景废墟2.jpg" descr="场景废墟2.jpg"/>
          <p:cNvPicPr>
            <a:picLocks noChangeAspect="1"/>
          </p:cNvPicPr>
          <p:nvPr/>
        </p:nvPicPr>
        <p:blipFill>
          <a:blip r:embed="rId2"/>
          <a:stretch>
            <a:fillRect/>
          </a:stretch>
        </p:blipFill>
        <p:spPr>
          <a:xfrm>
            <a:off x="-273216" y="-1"/>
            <a:ext cx="24930432" cy="13716001"/>
          </a:xfrm>
          <a:prstGeom prst="rect">
            <a:avLst/>
          </a:prstGeom>
          <a:ln w="12700">
            <a:miter lim="400000"/>
          </a:ln>
        </p:spPr>
      </p:pic>
      <p:pic>
        <p:nvPicPr>
          <p:cNvPr id="219" name="左边反派.png" descr="左边反派.png"/>
          <p:cNvPicPr>
            <a:picLocks noChangeAspect="1"/>
          </p:cNvPicPr>
          <p:nvPr/>
        </p:nvPicPr>
        <p:blipFill>
          <a:blip r:embed="rId3"/>
          <a:stretch>
            <a:fillRect/>
          </a:stretch>
        </p:blipFill>
        <p:spPr>
          <a:xfrm>
            <a:off x="-42894" y="695452"/>
            <a:ext cx="9717068" cy="13716001"/>
          </a:xfrm>
          <a:prstGeom prst="rect">
            <a:avLst/>
          </a:prstGeom>
          <a:ln w="12700">
            <a:miter lim="400000"/>
          </a:ln>
        </p:spPr>
      </p:pic>
      <p:pic>
        <p:nvPicPr>
          <p:cNvPr id="220" name="色彩主角 4.png" descr="色彩主角 4.png"/>
          <p:cNvPicPr>
            <a:picLocks noChangeAspect="1"/>
          </p:cNvPicPr>
          <p:nvPr/>
        </p:nvPicPr>
        <p:blipFill>
          <a:blip r:embed="rId4"/>
          <a:stretch>
            <a:fillRect/>
          </a:stretch>
        </p:blipFill>
        <p:spPr>
          <a:xfrm>
            <a:off x="17375714" y="2480522"/>
            <a:ext cx="6767211" cy="13716001"/>
          </a:xfrm>
          <a:prstGeom prst="rect">
            <a:avLst/>
          </a:prstGeom>
          <a:ln w="12700">
            <a:miter lim="400000"/>
          </a:ln>
        </p:spPr>
      </p:pic>
      <p:pic>
        <p:nvPicPr>
          <p:cNvPr id="221" name="V朘R$~3LVOWC{SUC4.png" descr="V朘R$~3LVOWC{SUC4.png"/>
          <p:cNvPicPr>
            <a:picLocks noChangeAspect="1"/>
          </p:cNvPicPr>
          <p:nvPr/>
        </p:nvPicPr>
        <p:blipFill>
          <a:blip r:embed="rId5"/>
          <a:stretch>
            <a:fillRect/>
          </a:stretch>
        </p:blipFill>
        <p:spPr>
          <a:xfrm>
            <a:off x="76032" y="9377048"/>
            <a:ext cx="24384001" cy="4432301"/>
          </a:xfrm>
          <a:prstGeom prst="rect">
            <a:avLst/>
          </a:prstGeom>
          <a:ln w="12700">
            <a:miter lim="400000"/>
          </a:ln>
        </p:spPr>
      </p:pic>
      <p:sp>
        <p:nvSpPr>
          <p:cNvPr id="222" name="I cannot believe it. You win again?! This is not the end. I will be back!"/>
          <p:cNvSpPr txBox="1"/>
          <p:nvPr/>
        </p:nvSpPr>
        <p:spPr>
          <a:xfrm>
            <a:off x="5013641" y="11419138"/>
            <a:ext cx="14268330"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rPr lang="ko-KR" altLang="en-US" dirty="0"/>
              <a:t>믿을 수 없어</a:t>
            </a:r>
            <a:r>
              <a:rPr lang="en-US" altLang="ko-KR" dirty="0"/>
              <a:t>. </a:t>
            </a:r>
            <a:r>
              <a:rPr lang="ko-KR" altLang="en-US" dirty="0"/>
              <a:t>우리가 또 졌다고</a:t>
            </a:r>
            <a:r>
              <a:rPr lang="en-US" altLang="ko-KR" dirty="0"/>
              <a:t>?! </a:t>
            </a:r>
            <a:r>
              <a:rPr lang="ko-KR" altLang="en-US" dirty="0"/>
              <a:t>이게 끝이 아니야</a:t>
            </a:r>
            <a:r>
              <a:rPr lang="en-US" altLang="ko-KR" dirty="0"/>
              <a:t>. </a:t>
            </a:r>
            <a:r>
              <a:rPr lang="ko-KR" altLang="en-US" dirty="0"/>
              <a:t>두고 보자</a:t>
            </a:r>
            <a:r>
              <a:rPr lang="en-US" altLang="ko-KR" dirty="0"/>
              <a:t>!</a:t>
            </a:r>
          </a:p>
        </p:txBody>
      </p:sp>
      <p:sp>
        <p:nvSpPr>
          <p:cNvPr id="223" name="Now it is the time for review. Answer the above questions."/>
          <p:cNvSpPr txBox="1"/>
          <p:nvPr/>
        </p:nvSpPr>
        <p:spPr>
          <a:xfrm>
            <a:off x="7237007" y="11352178"/>
            <a:ext cx="9821599"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rPr lang="ko-KR" altLang="en-US" dirty="0"/>
              <a:t>이제 리뷰할 시간이야</a:t>
            </a:r>
            <a:r>
              <a:rPr lang="en-US" altLang="ko-KR" dirty="0"/>
              <a:t>. </a:t>
            </a:r>
            <a:r>
              <a:rPr lang="ko-KR" altLang="en-US" dirty="0"/>
              <a:t>위 질문에 답해보자</a:t>
            </a:r>
            <a:r>
              <a:rPr lang="en-US" altLang="ko-KR" dirty="0"/>
              <a:t>.</a:t>
            </a:r>
          </a:p>
        </p:txBody>
      </p:sp>
      <p:sp>
        <p:nvSpPr>
          <p:cNvPr id="224" name="How to limit GEIO’s ammunition?"/>
          <p:cNvSpPr/>
          <p:nvPr/>
        </p:nvSpPr>
        <p:spPr>
          <a:xfrm>
            <a:off x="6477167" y="2592652"/>
            <a:ext cx="11429666" cy="1270001"/>
          </a:xfrm>
          <a:prstGeom prst="roundRect">
            <a:avLst>
              <a:gd name="adj" fmla="val 15000"/>
            </a:avLst>
          </a:prstGeom>
          <a:solidFill>
            <a:srgbClr val="00CFD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en-US" altLang="ko-KR" dirty="0"/>
              <a:t>GEIO </a:t>
            </a:r>
            <a:r>
              <a:rPr lang="ko-KR" altLang="en-US" dirty="0"/>
              <a:t>의 탄약을 어떻게 제한할까</a:t>
            </a:r>
            <a:r>
              <a:rPr lang="en-US" altLang="ko-KR" dirty="0"/>
              <a:t>?</a:t>
            </a:r>
          </a:p>
        </p:txBody>
      </p:sp>
      <p:sp>
        <p:nvSpPr>
          <p:cNvPr id="225" name="How to commence melee attacks?"/>
          <p:cNvSpPr/>
          <p:nvPr/>
        </p:nvSpPr>
        <p:spPr>
          <a:xfrm>
            <a:off x="6477167" y="4755552"/>
            <a:ext cx="11429666" cy="1270001"/>
          </a:xfrm>
          <a:prstGeom prst="roundRect">
            <a:avLst>
              <a:gd name="adj" fmla="val 15000"/>
            </a:avLst>
          </a:prstGeom>
          <a:solidFill>
            <a:srgbClr val="00CFD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ko-KR" altLang="en-US" dirty="0"/>
              <a:t>근접 전투는 어떻게 시작할까</a:t>
            </a:r>
            <a:r>
              <a:rPr lang="en-US" altLang="ko-KR" dirty="0"/>
              <a:t>?</a:t>
            </a:r>
          </a:p>
        </p:txBody>
      </p:sp>
      <p:sp>
        <p:nvSpPr>
          <p:cNvPr id="226" name="How to accurately control GEIO’s motion?"/>
          <p:cNvSpPr/>
          <p:nvPr/>
        </p:nvSpPr>
        <p:spPr>
          <a:xfrm>
            <a:off x="6477167" y="6918452"/>
            <a:ext cx="11429666" cy="1270001"/>
          </a:xfrm>
          <a:prstGeom prst="roundRect">
            <a:avLst>
              <a:gd name="adj" fmla="val 15000"/>
            </a:avLst>
          </a:prstGeom>
          <a:solidFill>
            <a:srgbClr val="00CFD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en-US" altLang="ko-KR" dirty="0"/>
              <a:t>GEIO</a:t>
            </a:r>
            <a:r>
              <a:rPr lang="ko-KR" altLang="en-US" dirty="0"/>
              <a:t>움직임을 어떻게 정확히 제어할까</a:t>
            </a:r>
            <a:r>
              <a:rPr lang="en-US" altLang="ko-KR" dirty="0"/>
              <a:t>?</a:t>
            </a:r>
          </a:p>
        </p:txBody>
      </p:sp>
      <p:sp>
        <p:nvSpPr>
          <p:cNvPr id="227" name="Huzzah! We successfully recovered the city!"/>
          <p:cNvSpPr txBox="1"/>
          <p:nvPr/>
        </p:nvSpPr>
        <p:spPr>
          <a:xfrm>
            <a:off x="8164456" y="11234126"/>
            <a:ext cx="8055089"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rPr lang="ko-KR" altLang="en-US" dirty="0" err="1"/>
              <a:t>아자</a:t>
            </a:r>
            <a:r>
              <a:rPr lang="en-US" altLang="ko-KR" dirty="0"/>
              <a:t>! </a:t>
            </a:r>
            <a:r>
              <a:rPr lang="ko-KR" altLang="en-US" dirty="0"/>
              <a:t>성공적으로 도시를 </a:t>
            </a:r>
            <a:r>
              <a:rPr lang="ko-KR" altLang="en-US" dirty="0" err="1"/>
              <a:t>되찾았어</a:t>
            </a:r>
            <a:r>
              <a:rPr lang="en-US" altLang="ko-KR" dirty="0"/>
              <a:t>!</a:t>
            </a:r>
          </a:p>
        </p:txBody>
      </p:sp>
      <p:sp>
        <p:nvSpPr>
          <p:cNvPr id="228" name="The war is not over. Hurry up, my fellow pilots! We shall chase them down!"/>
          <p:cNvSpPr txBox="1"/>
          <p:nvPr/>
        </p:nvSpPr>
        <p:spPr>
          <a:xfrm>
            <a:off x="3773718" y="11258829"/>
            <a:ext cx="16748175"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rPr lang="ko-KR" altLang="en-US" dirty="0"/>
              <a:t>전쟁은 아직 끝나지 </a:t>
            </a:r>
            <a:r>
              <a:rPr lang="ko-KR" altLang="en-US" dirty="0" err="1"/>
              <a:t>않았어</a:t>
            </a:r>
            <a:r>
              <a:rPr lang="en-US" altLang="ko-KR" dirty="0"/>
              <a:t>. </a:t>
            </a:r>
            <a:r>
              <a:rPr lang="ko-KR" altLang="en-US" dirty="0"/>
              <a:t>서두르자고</a:t>
            </a:r>
            <a:r>
              <a:rPr lang="en-US" altLang="ko-KR" dirty="0"/>
              <a:t>, </a:t>
            </a:r>
            <a:r>
              <a:rPr lang="ko-KR" altLang="en-US" dirty="0"/>
              <a:t>친구들</a:t>
            </a:r>
            <a:r>
              <a:rPr lang="en-US" altLang="ko-KR" dirty="0"/>
              <a:t>! </a:t>
            </a:r>
            <a:r>
              <a:rPr lang="ko-KR" altLang="en-US" dirty="0"/>
              <a:t>저들을 쫓아서 무찌르자</a:t>
            </a:r>
            <a:r>
              <a:rPr lang="en-US" altLang="ko-KR" dirty="0"/>
              <a:t>!</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19"/>
                                        </p:tgtEl>
                                        <p:attrNameLst>
                                          <p:attrName>style.visibility</p:attrName>
                                        </p:attrNameLst>
                                      </p:cBhvr>
                                      <p:to>
                                        <p:strVal val="visible"/>
                                      </p:to>
                                    </p:set>
                                    <p:animEffect transition="in" filter="dissolve">
                                      <p:cBhvr>
                                        <p:cTn id="7" dur="499"/>
                                        <p:tgtEl>
                                          <p:spTgt spid="219"/>
                                        </p:tgtEl>
                                      </p:cBhvr>
                                    </p:animEffect>
                                  </p:childTnLst>
                                </p:cTn>
                              </p:par>
                            </p:childTnLst>
                          </p:cTn>
                        </p:par>
                        <p:par>
                          <p:cTn id="8" fill="hold">
                            <p:stCondLst>
                              <p:cond delay="499"/>
                            </p:stCondLst>
                            <p:childTnLst>
                              <p:par>
                                <p:cTn id="9" presetID="22" presetClass="entr" presetSubtype="8" fill="hold" grpId="2" nodeType="afterEffect">
                                  <p:stCondLst>
                                    <p:cond delay="0"/>
                                  </p:stCondLst>
                                  <p:iterate>
                                    <p:tmAbs val="0"/>
                                  </p:iterate>
                                  <p:childTnLst>
                                    <p:set>
                                      <p:cBhvr>
                                        <p:cTn id="10" fill="hold"/>
                                        <p:tgtEl>
                                          <p:spTgt spid="221"/>
                                        </p:tgtEl>
                                        <p:attrNameLst>
                                          <p:attrName>style.visibility</p:attrName>
                                        </p:attrNameLst>
                                      </p:cBhvr>
                                      <p:to>
                                        <p:strVal val="visible"/>
                                      </p:to>
                                    </p:set>
                                    <p:animEffect transition="in" filter="wipe(left)">
                                      <p:cBhvr>
                                        <p:cTn id="11" dur="499"/>
                                        <p:tgtEl>
                                          <p:spTgt spid="221"/>
                                        </p:tgtEl>
                                      </p:cBhvr>
                                    </p:animEffect>
                                  </p:childTnLst>
                                </p:cTn>
                              </p:par>
                            </p:childTnLst>
                          </p:cTn>
                        </p:par>
                        <p:par>
                          <p:cTn id="12" fill="hold">
                            <p:stCondLst>
                              <p:cond delay="998"/>
                            </p:stCondLst>
                            <p:childTnLst>
                              <p:par>
                                <p:cTn id="13" presetID="1" presetClass="entr" presetSubtype="0" fill="hold" grpId="3" nodeType="afterEffect">
                                  <p:stCondLst>
                                    <p:cond delay="0"/>
                                  </p:stCondLst>
                                  <p:iterate type="lt">
                                    <p:tmAbs val="100"/>
                                  </p:iterate>
                                  <p:childTnLst>
                                    <p:set>
                                      <p:cBhvr>
                                        <p:cTn id="14" fill="hold"/>
                                        <p:tgtEl>
                                          <p:spTgt spid="2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4" nodeType="clickEffect">
                                  <p:stCondLst>
                                    <p:cond delay="0"/>
                                  </p:stCondLst>
                                  <p:iterate>
                                    <p:tmAbs val="0"/>
                                  </p:iterate>
                                  <p:childTnLst>
                                    <p:animEffect transition="out" filter="wipe(left)">
                                      <p:cBhvr>
                                        <p:cTn id="18" dur="1000" fill="hold"/>
                                        <p:tgtEl>
                                          <p:spTgt spid="222"/>
                                        </p:tgtEl>
                                      </p:cBhvr>
                                    </p:animEffect>
                                    <p:set>
                                      <p:cBhvr>
                                        <p:cTn id="19" fill="hold">
                                          <p:stCondLst>
                                            <p:cond delay="999"/>
                                          </p:stCondLst>
                                        </p:cTn>
                                        <p:tgtEl>
                                          <p:spTgt spid="222"/>
                                        </p:tgtEl>
                                        <p:attrNameLst>
                                          <p:attrName>style.visibility</p:attrName>
                                        </p:attrNameLst>
                                      </p:cBhvr>
                                      <p:to>
                                        <p:strVal val="hidden"/>
                                      </p:to>
                                    </p:set>
                                  </p:childTnLst>
                                </p:cTn>
                              </p:par>
                            </p:childTnLst>
                          </p:cTn>
                        </p:par>
                        <p:par>
                          <p:cTn id="20" fill="hold">
                            <p:stCondLst>
                              <p:cond delay="1000"/>
                            </p:stCondLst>
                            <p:childTnLst>
                              <p:par>
                                <p:cTn id="21" presetID="9" presetClass="exit" fill="hold" grpId="5" nodeType="afterEffect">
                                  <p:stCondLst>
                                    <p:cond delay="0"/>
                                  </p:stCondLst>
                                  <p:iterate>
                                    <p:tmAbs val="0"/>
                                  </p:iterate>
                                  <p:childTnLst>
                                    <p:animEffect transition="out" filter="dissolve">
                                      <p:cBhvr>
                                        <p:cTn id="22" dur="1000" fill="hold"/>
                                        <p:tgtEl>
                                          <p:spTgt spid="219"/>
                                        </p:tgtEl>
                                      </p:cBhvr>
                                    </p:animEffect>
                                    <p:set>
                                      <p:cBhvr>
                                        <p:cTn id="23" fill="hold">
                                          <p:stCondLst>
                                            <p:cond delay="999"/>
                                          </p:stCondLst>
                                        </p:cTn>
                                        <p:tgtEl>
                                          <p:spTgt spid="219"/>
                                        </p:tgtEl>
                                        <p:attrNameLst>
                                          <p:attrName>style.visibility</p:attrName>
                                        </p:attrNameLst>
                                      </p:cBhvr>
                                      <p:to>
                                        <p:strVal val="hidden"/>
                                      </p:to>
                                    </p:set>
                                  </p:childTnLst>
                                </p:cTn>
                              </p:par>
                            </p:childTnLst>
                          </p:cTn>
                        </p:par>
                        <p:par>
                          <p:cTn id="24" fill="hold">
                            <p:stCondLst>
                              <p:cond delay="2000"/>
                            </p:stCondLst>
                            <p:childTnLst>
                              <p:par>
                                <p:cTn id="25" presetID="9" presetClass="entr" fill="hold" grpId="6" nodeType="afterEffect">
                                  <p:stCondLst>
                                    <p:cond delay="0"/>
                                  </p:stCondLst>
                                  <p:iterate>
                                    <p:tmAbs val="0"/>
                                  </p:iterate>
                                  <p:childTnLst>
                                    <p:set>
                                      <p:cBhvr>
                                        <p:cTn id="26" fill="hold"/>
                                        <p:tgtEl>
                                          <p:spTgt spid="220"/>
                                        </p:tgtEl>
                                        <p:attrNameLst>
                                          <p:attrName>style.visibility</p:attrName>
                                        </p:attrNameLst>
                                      </p:cBhvr>
                                      <p:to>
                                        <p:strVal val="visible"/>
                                      </p:to>
                                    </p:set>
                                    <p:animEffect transition="in" filter="dissolve">
                                      <p:cBhvr>
                                        <p:cTn id="27" dur="499"/>
                                        <p:tgtEl>
                                          <p:spTgt spid="220"/>
                                        </p:tgtEl>
                                      </p:cBhvr>
                                    </p:animEffect>
                                  </p:childTnLst>
                                </p:cTn>
                              </p:par>
                            </p:childTnLst>
                          </p:cTn>
                        </p:par>
                        <p:par>
                          <p:cTn id="28" fill="hold">
                            <p:stCondLst>
                              <p:cond delay="2499"/>
                            </p:stCondLst>
                            <p:childTnLst>
                              <p:par>
                                <p:cTn id="29" presetID="1" presetClass="entr" presetSubtype="0" fill="hold" grpId="7" nodeType="afterEffect">
                                  <p:stCondLst>
                                    <p:cond delay="0"/>
                                  </p:stCondLst>
                                  <p:iterate type="lt">
                                    <p:tmAbs val="100"/>
                                  </p:iterate>
                                  <p:childTnLst>
                                    <p:set>
                                      <p:cBhvr>
                                        <p:cTn id="30" fill="hold"/>
                                        <p:tgtEl>
                                          <p:spTgt spid="2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8" nodeType="clickEffect">
                                  <p:stCondLst>
                                    <p:cond delay="0"/>
                                  </p:stCondLst>
                                  <p:iterate>
                                    <p:tmAbs val="0"/>
                                  </p:iterate>
                                  <p:childTnLst>
                                    <p:animEffect transition="out" filter="wipe(left)">
                                      <p:cBhvr>
                                        <p:cTn id="34" dur="500" fill="hold"/>
                                        <p:tgtEl>
                                          <p:spTgt spid="227"/>
                                        </p:tgtEl>
                                      </p:cBhvr>
                                    </p:animEffect>
                                    <p:set>
                                      <p:cBhvr>
                                        <p:cTn id="35" fill="hold">
                                          <p:stCondLst>
                                            <p:cond delay="499"/>
                                          </p:stCondLst>
                                        </p:cTn>
                                        <p:tgtEl>
                                          <p:spTgt spid="227"/>
                                        </p:tgtEl>
                                        <p:attrNameLst>
                                          <p:attrName>style.visibility</p:attrName>
                                        </p:attrNameLst>
                                      </p:cBhvr>
                                      <p:to>
                                        <p:strVal val="hidden"/>
                                      </p:to>
                                    </p:set>
                                  </p:childTnLst>
                                </p:cTn>
                              </p:par>
                            </p:childTnLst>
                          </p:cTn>
                        </p:par>
                        <p:par>
                          <p:cTn id="36" fill="hold">
                            <p:stCondLst>
                              <p:cond delay="500"/>
                            </p:stCondLst>
                            <p:childTnLst>
                              <p:par>
                                <p:cTn id="37" presetID="1" presetClass="entr" presetSubtype="0" fill="hold" grpId="9" nodeType="afterEffect">
                                  <p:stCondLst>
                                    <p:cond delay="0"/>
                                  </p:stCondLst>
                                  <p:iterate type="lt">
                                    <p:tmAbs val="100"/>
                                  </p:iterate>
                                  <p:childTnLst>
                                    <p:set>
                                      <p:cBhvr>
                                        <p:cTn id="38" fill="hold"/>
                                        <p:tgtEl>
                                          <p:spTgt spid="2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type="lt">
                                    <p:tmAbs val="100"/>
                                  </p:iterate>
                                  <p:childTnLst>
                                    <p:set>
                                      <p:cBhvr>
                                        <p:cTn id="42" fill="hold"/>
                                        <p:tgtEl>
                                          <p:spTgt spid="2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type="lt">
                                    <p:tmAbs val="100"/>
                                  </p:iterate>
                                  <p:childTnLst>
                                    <p:set>
                                      <p:cBhvr>
                                        <p:cTn id="46" fill="hold"/>
                                        <p:tgtEl>
                                          <p:spTgt spid="2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2" nodeType="clickEffect">
                                  <p:stCondLst>
                                    <p:cond delay="0"/>
                                  </p:stCondLst>
                                  <p:iterate type="lt">
                                    <p:tmAbs val="100"/>
                                  </p:iterate>
                                  <p:childTnLst>
                                    <p:set>
                                      <p:cBhvr>
                                        <p:cTn id="50" fill="hold"/>
                                        <p:tgtEl>
                                          <p:spTgt spid="2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8" fill="hold" grpId="13" nodeType="clickEffect">
                                  <p:stCondLst>
                                    <p:cond delay="0"/>
                                  </p:stCondLst>
                                  <p:iterate>
                                    <p:tmAbs val="0"/>
                                  </p:iterate>
                                  <p:childTnLst>
                                    <p:animEffect transition="out" filter="wipe(left)">
                                      <p:cBhvr>
                                        <p:cTn id="54" dur="500" fill="hold"/>
                                        <p:tgtEl>
                                          <p:spTgt spid="223"/>
                                        </p:tgtEl>
                                      </p:cBhvr>
                                    </p:animEffect>
                                    <p:set>
                                      <p:cBhvr>
                                        <p:cTn id="55" fill="hold">
                                          <p:stCondLst>
                                            <p:cond delay="499"/>
                                          </p:stCondLst>
                                        </p:cTn>
                                        <p:tgtEl>
                                          <p:spTgt spid="223"/>
                                        </p:tgtEl>
                                        <p:attrNameLst>
                                          <p:attrName>style.visibility</p:attrName>
                                        </p:attrNameLst>
                                      </p:cBhvr>
                                      <p:to>
                                        <p:strVal val="hidden"/>
                                      </p:to>
                                    </p:set>
                                  </p:childTnLst>
                                </p:cTn>
                              </p:par>
                            </p:childTnLst>
                          </p:cTn>
                        </p:par>
                        <p:par>
                          <p:cTn id="56" fill="hold">
                            <p:stCondLst>
                              <p:cond delay="500"/>
                            </p:stCondLst>
                            <p:childTnLst>
                              <p:par>
                                <p:cTn id="57" presetID="1" presetClass="entr" presetSubtype="0" fill="hold" grpId="14" nodeType="afterEffect">
                                  <p:stCondLst>
                                    <p:cond delay="0"/>
                                  </p:stCondLst>
                                  <p:iterate type="lt">
                                    <p:tmAbs val="100"/>
                                  </p:iterate>
                                  <p:childTnLst>
                                    <p:set>
                                      <p:cBhvr>
                                        <p:cTn id="58" fill="hold"/>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1" animBg="1" advAuto="0"/>
      <p:bldP spid="219" grpId="5" animBg="1" advAuto="0"/>
      <p:bldP spid="220" grpId="6" animBg="1" advAuto="0"/>
      <p:bldP spid="221" grpId="2" animBg="1" advAuto="0"/>
      <p:bldP spid="222" grpId="3" animBg="1" advAuto="0"/>
      <p:bldP spid="222" grpId="4" animBg="1" advAuto="0"/>
      <p:bldP spid="223" grpId="9" animBg="1" advAuto="0"/>
      <p:bldP spid="223" grpId="13" animBg="1" advAuto="0"/>
      <p:bldP spid="224" grpId="10" animBg="1" advAuto="0"/>
      <p:bldP spid="225" grpId="11" animBg="1" advAuto="0"/>
      <p:bldP spid="226" grpId="12" animBg="1" advAuto="0"/>
      <p:bldP spid="227" grpId="7" animBg="1" advAuto="0"/>
      <p:bldP spid="227" grpId="8" animBg="1" advAuto="0"/>
      <p:bldP spid="228" grpId="14"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训练营003（模糊02）.jpg" descr="训练营003（模糊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23" name="色彩主角 4.png" descr="色彩主角 4.png"/>
          <p:cNvPicPr>
            <a:picLocks noChangeAspect="1"/>
          </p:cNvPicPr>
          <p:nvPr/>
        </p:nvPicPr>
        <p:blipFill>
          <a:blip r:embed="rId3"/>
          <a:stretch>
            <a:fillRect/>
          </a:stretch>
        </p:blipFill>
        <p:spPr>
          <a:xfrm>
            <a:off x="17375714" y="2480522"/>
            <a:ext cx="6767211" cy="13716001"/>
          </a:xfrm>
          <a:prstGeom prst="rect">
            <a:avLst/>
          </a:prstGeom>
          <a:ln w="12700">
            <a:miter lim="400000"/>
          </a:ln>
        </p:spPr>
      </p:pic>
      <p:pic>
        <p:nvPicPr>
          <p:cNvPr id="124" name="V朘R$~3LVOWC{SUC4.png" descr="V朘R$~3LVOWC{SUC4.png"/>
          <p:cNvPicPr>
            <a:picLocks noChangeAspect="1"/>
          </p:cNvPicPr>
          <p:nvPr/>
        </p:nvPicPr>
        <p:blipFill>
          <a:blip r:embed="rId4"/>
          <a:stretch>
            <a:fillRect/>
          </a:stretch>
        </p:blipFill>
        <p:spPr>
          <a:xfrm>
            <a:off x="0" y="9377048"/>
            <a:ext cx="24384001" cy="4432301"/>
          </a:xfrm>
          <a:prstGeom prst="rect">
            <a:avLst/>
          </a:prstGeom>
          <a:ln w="12700">
            <a:miter lim="400000"/>
          </a:ln>
        </p:spPr>
      </p:pic>
      <p:sp>
        <p:nvSpPr>
          <p:cNvPr id="125" name="Welcome back fellow pilots! I am Sam. Do you still remember what we have learnt last time?"/>
          <p:cNvSpPr txBox="1"/>
          <p:nvPr/>
        </p:nvSpPr>
        <p:spPr>
          <a:xfrm>
            <a:off x="2835272" y="11234126"/>
            <a:ext cx="18713456"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rPr lang="ko-KR" altLang="en-US" dirty="0"/>
              <a:t>친구들 돌아온 걸 환영해</a:t>
            </a:r>
            <a:r>
              <a:rPr lang="en-US" altLang="ko-KR" dirty="0"/>
              <a:t>! </a:t>
            </a:r>
            <a:r>
              <a:rPr lang="ko-KR" altLang="en-US" dirty="0"/>
              <a:t>나는 샘이야</a:t>
            </a:r>
            <a:r>
              <a:rPr lang="en-US" altLang="ko-KR" dirty="0"/>
              <a:t>. </a:t>
            </a:r>
            <a:r>
              <a:rPr lang="ko-KR" altLang="en-US" dirty="0"/>
              <a:t>저번시간에 우리가 배운 것 기억하고 있어</a:t>
            </a:r>
            <a:r>
              <a:rPr lang="en-US" altLang="ko-KR" dirty="0"/>
              <a:t>?</a:t>
            </a:r>
          </a:p>
        </p:txBody>
      </p:sp>
      <p:sp>
        <p:nvSpPr>
          <p:cNvPr id="126" name="Fellows, I have bad news. The great army of Fenrir has just seized one of our cities.…"/>
          <p:cNvSpPr txBox="1"/>
          <p:nvPr/>
        </p:nvSpPr>
        <p:spPr>
          <a:xfrm>
            <a:off x="2934657" y="10676056"/>
            <a:ext cx="18514684" cy="183428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rPr lang="ko-KR" altLang="en-US" dirty="0"/>
              <a:t>친구들</a:t>
            </a:r>
            <a:r>
              <a:rPr lang="en-US" altLang="ko-KR" dirty="0"/>
              <a:t>, </a:t>
            </a:r>
            <a:r>
              <a:rPr lang="ko-KR" altLang="en-US" dirty="0"/>
              <a:t>나쁜 소식이야</a:t>
            </a:r>
            <a:r>
              <a:rPr lang="en-US" altLang="ko-KR" dirty="0"/>
              <a:t>. </a:t>
            </a:r>
            <a:r>
              <a:rPr lang="ko-KR" altLang="en-US" dirty="0"/>
              <a:t>엄청난 수의 </a:t>
            </a:r>
            <a:r>
              <a:rPr lang="ko-KR" altLang="en-US" dirty="0" err="1"/>
              <a:t>펜리르</a:t>
            </a:r>
            <a:r>
              <a:rPr lang="ko-KR" altLang="en-US" dirty="0"/>
              <a:t> 군대가 우리 도시 중 하나를 </a:t>
            </a:r>
            <a:r>
              <a:rPr lang="ko-KR" altLang="en-US" dirty="0" err="1"/>
              <a:t>점령했어</a:t>
            </a:r>
            <a:r>
              <a:rPr lang="en-US" altLang="ko-KR" dirty="0"/>
              <a:t>.</a:t>
            </a:r>
          </a:p>
          <a:p>
            <a:pPr>
              <a:lnSpc>
                <a:spcPct val="150000"/>
              </a:lnSpc>
              <a:defRPr sz="4000">
                <a:solidFill>
                  <a:srgbClr val="41CAD0"/>
                </a:solidFill>
              </a:defRPr>
            </a:pPr>
            <a:r>
              <a:rPr lang="ko-KR" altLang="en-US" dirty="0"/>
              <a:t>도시를 되찾는게 우리 임무야</a:t>
            </a:r>
            <a:r>
              <a:rPr lang="en-US" altLang="ko-KR" dirty="0"/>
              <a:t>!</a:t>
            </a:r>
          </a:p>
        </p:txBody>
      </p:sp>
      <p:sp>
        <p:nvSpPr>
          <p:cNvPr id="127" name="Why do we need the melee ability for GEIO?"/>
          <p:cNvSpPr/>
          <p:nvPr/>
        </p:nvSpPr>
        <p:spPr>
          <a:xfrm>
            <a:off x="6477167" y="2592652"/>
            <a:ext cx="11429666" cy="1270001"/>
          </a:xfrm>
          <a:prstGeom prst="roundRect">
            <a:avLst>
              <a:gd name="adj" fmla="val 15000"/>
            </a:avLst>
          </a:prstGeom>
          <a:solidFill>
            <a:srgbClr val="00CFD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ko-KR" altLang="en-US" dirty="0"/>
              <a:t>왜 </a:t>
            </a:r>
            <a:r>
              <a:rPr lang="en-US" altLang="ko-KR" dirty="0"/>
              <a:t>GEIO</a:t>
            </a:r>
            <a:r>
              <a:rPr lang="ko-KR" altLang="en-US" dirty="0"/>
              <a:t>가 근접전투가 필요할까</a:t>
            </a:r>
            <a:r>
              <a:rPr lang="en-US" altLang="ko-KR" dirty="0"/>
              <a:t>?</a:t>
            </a:r>
          </a:p>
        </p:txBody>
      </p:sp>
      <p:sp>
        <p:nvSpPr>
          <p:cNvPr id="128" name="How does GEIO commence melee attacks?"/>
          <p:cNvSpPr/>
          <p:nvPr/>
        </p:nvSpPr>
        <p:spPr>
          <a:xfrm>
            <a:off x="6477167" y="4755552"/>
            <a:ext cx="11429666" cy="1270001"/>
          </a:xfrm>
          <a:prstGeom prst="roundRect">
            <a:avLst>
              <a:gd name="adj" fmla="val 15000"/>
            </a:avLst>
          </a:prstGeom>
          <a:solidFill>
            <a:srgbClr val="00CFD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en-US" altLang="ko-KR" dirty="0"/>
              <a:t>GEIO </a:t>
            </a:r>
            <a:r>
              <a:rPr lang="ko-KR" altLang="en-US" dirty="0"/>
              <a:t>근접 전투를 어떻게 시작할까</a:t>
            </a:r>
            <a:r>
              <a:rPr lang="en-US" altLang="ko-KR" dirty="0"/>
              <a:t>?</a:t>
            </a:r>
          </a:p>
        </p:txBody>
      </p:sp>
      <p:sp>
        <p:nvSpPr>
          <p:cNvPr id="129" name="What is “Repeat While” code? How do we use it?"/>
          <p:cNvSpPr/>
          <p:nvPr/>
        </p:nvSpPr>
        <p:spPr>
          <a:xfrm>
            <a:off x="6477167" y="6918452"/>
            <a:ext cx="11429666" cy="1270001"/>
          </a:xfrm>
          <a:prstGeom prst="roundRect">
            <a:avLst>
              <a:gd name="adj" fmla="val 15000"/>
            </a:avLst>
          </a:prstGeom>
          <a:solidFill>
            <a:srgbClr val="00CFD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ko-KR" altLang="en-US" dirty="0"/>
              <a:t>“</a:t>
            </a:r>
            <a:r>
              <a:rPr lang="en-US" altLang="ko-KR" dirty="0"/>
              <a:t>X</a:t>
            </a:r>
            <a:r>
              <a:rPr lang="ko-KR" altLang="en-US" dirty="0"/>
              <a:t>동안 반복” </a:t>
            </a:r>
            <a:r>
              <a:rPr lang="ko-KR" altLang="en-US" dirty="0" err="1"/>
              <a:t>코드란</a:t>
            </a:r>
            <a:r>
              <a:rPr lang="ko-KR" altLang="en-US" dirty="0"/>
              <a:t> 무엇인가요</a:t>
            </a:r>
            <a:r>
              <a:rPr lang="en-US" altLang="ko-KR" dirty="0"/>
              <a:t>? </a:t>
            </a:r>
            <a:r>
              <a:rPr lang="ko-KR" altLang="en-US" dirty="0"/>
              <a:t>어떻게 사용하나</a:t>
            </a:r>
            <a:r>
              <a:rPr lang="en-US" altLang="ko-K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123"/>
                                        </p:tgtEl>
                                        <p:attrNameLst>
                                          <p:attrName>style.visibility</p:attrName>
                                        </p:attrNameLst>
                                      </p:cBhvr>
                                      <p:to>
                                        <p:strVal val="visible"/>
                                      </p:to>
                                    </p:set>
                                    <p:anim calcmode="lin" valueType="num">
                                      <p:cBhvr>
                                        <p:cTn id="7" dur="1000" fill="hold"/>
                                        <p:tgtEl>
                                          <p:spTgt spid="123"/>
                                        </p:tgtEl>
                                        <p:attrNameLst>
                                          <p:attrName>ppt_x</p:attrName>
                                        </p:attrNameLst>
                                      </p:cBhvr>
                                      <p:tavLst>
                                        <p:tav tm="0">
                                          <p:val>
                                            <p:strVal val="1+#ppt_w/2"/>
                                          </p:val>
                                        </p:tav>
                                        <p:tav tm="100000">
                                          <p:val>
                                            <p:strVal val="#ppt_x"/>
                                          </p:val>
                                        </p:tav>
                                      </p:tavLst>
                                    </p:anim>
                                    <p:anim calcmode="lin" valueType="num">
                                      <p:cBhvr>
                                        <p:cTn id="8" dur="1000" fill="hold"/>
                                        <p:tgtEl>
                                          <p:spTgt spid="1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1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3" nodeType="afterEffect">
                                  <p:stCondLst>
                                    <p:cond delay="0"/>
                                  </p:stCondLst>
                                  <p:iterate type="lt">
                                    <p:tmAbs val="100"/>
                                  </p:iterate>
                                  <p:childTnLst>
                                    <p:set>
                                      <p:cBhvr>
                                        <p:cTn id="15" fill="hold"/>
                                        <p:tgtEl>
                                          <p:spTgt spid="12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4" nodeType="clickEffect">
                                  <p:stCondLst>
                                    <p:cond delay="0"/>
                                  </p:stCondLst>
                                  <p:iterate type="lt">
                                    <p:tmAbs val="100"/>
                                  </p:iterate>
                                  <p:childTnLst>
                                    <p:set>
                                      <p:cBhvr>
                                        <p:cTn id="19" fill="hold"/>
                                        <p:tgtEl>
                                          <p:spTgt spid="1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5" nodeType="clickEffect">
                                  <p:stCondLst>
                                    <p:cond delay="0"/>
                                  </p:stCondLst>
                                  <p:iterate type="lt">
                                    <p:tmAbs val="100"/>
                                  </p:iterate>
                                  <p:childTnLst>
                                    <p:set>
                                      <p:cBhvr>
                                        <p:cTn id="23" fill="hold"/>
                                        <p:tgtEl>
                                          <p:spTgt spid="12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6" nodeType="clickEffect">
                                  <p:stCondLst>
                                    <p:cond delay="0"/>
                                  </p:stCondLst>
                                  <p:iterate type="lt">
                                    <p:tmAbs val="100"/>
                                  </p:iterate>
                                  <p:childTnLst>
                                    <p:set>
                                      <p:cBhvr>
                                        <p:cTn id="27" fill="hold"/>
                                        <p:tgtEl>
                                          <p:spTgt spid="1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7" nodeType="clickEffect">
                                  <p:stCondLst>
                                    <p:cond delay="0"/>
                                  </p:stCondLst>
                                  <p:iterate>
                                    <p:tmAbs val="0"/>
                                  </p:iterate>
                                  <p:childTnLst>
                                    <p:animEffect transition="out" filter="wipe(left)">
                                      <p:cBhvr>
                                        <p:cTn id="31" dur="500" fill="hold"/>
                                        <p:tgtEl>
                                          <p:spTgt spid="125"/>
                                        </p:tgtEl>
                                      </p:cBhvr>
                                    </p:animEffect>
                                    <p:set>
                                      <p:cBhvr>
                                        <p:cTn id="32" fill="hold">
                                          <p:stCondLst>
                                            <p:cond delay="499"/>
                                          </p:stCondLst>
                                        </p:cTn>
                                        <p:tgtEl>
                                          <p:spTgt spid="125"/>
                                        </p:tgtEl>
                                        <p:attrNameLst>
                                          <p:attrName>style.visibility</p:attrName>
                                        </p:attrNameLst>
                                      </p:cBhvr>
                                      <p:to>
                                        <p:strVal val="hidden"/>
                                      </p:to>
                                    </p:set>
                                  </p:childTnLst>
                                </p:cTn>
                              </p:par>
                            </p:childTnLst>
                          </p:cTn>
                        </p:par>
                        <p:par>
                          <p:cTn id="33" fill="hold">
                            <p:stCondLst>
                              <p:cond delay="500"/>
                            </p:stCondLst>
                            <p:childTnLst>
                              <p:par>
                                <p:cTn id="34" presetID="1" presetClass="entr" presetSubtype="0" fill="hold" grpId="8" nodeType="afterEffect">
                                  <p:stCondLst>
                                    <p:cond delay="0"/>
                                  </p:stCondLst>
                                  <p:iterate type="lt">
                                    <p:tmAbs val="100"/>
                                  </p:iterate>
                                  <p:childTnLst>
                                    <p:set>
                                      <p:cBhvr>
                                        <p:cTn id="35" fill="hold"/>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1" animBg="1" advAuto="0"/>
      <p:bldP spid="124" grpId="2" animBg="1" advAuto="0"/>
      <p:bldP spid="125" grpId="3" animBg="1" advAuto="0"/>
      <p:bldP spid="125" grpId="7" animBg="1" advAuto="0"/>
      <p:bldP spid="126" grpId="8" animBg="1" advAuto="0"/>
      <p:bldP spid="127" grpId="4" animBg="1" advAuto="0"/>
      <p:bldP spid="128" grpId="5" animBg="1" advAuto="0"/>
      <p:bldP spid="129" grpId="6"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训练营003（模糊02）.jpg" descr="训练营003（模糊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32" name="V朘R$~3LVOWC{SUC4.png" descr="V朘R$~3LVOWC{SUC4.png"/>
          <p:cNvPicPr>
            <a:picLocks noChangeAspect="1"/>
          </p:cNvPicPr>
          <p:nvPr/>
        </p:nvPicPr>
        <p:blipFill>
          <a:blip r:embed="rId3"/>
          <a:stretch>
            <a:fillRect/>
          </a:stretch>
        </p:blipFill>
        <p:spPr>
          <a:xfrm>
            <a:off x="4977275" y="5546573"/>
            <a:ext cx="14429450" cy="2622854"/>
          </a:xfrm>
          <a:prstGeom prst="rect">
            <a:avLst/>
          </a:prstGeom>
          <a:ln w="12700">
            <a:miter lim="400000"/>
          </a:ln>
        </p:spPr>
      </p:pic>
      <p:sp>
        <p:nvSpPr>
          <p:cNvPr id="133" name="Briefing"/>
          <p:cNvSpPr txBox="1"/>
          <p:nvPr/>
        </p:nvSpPr>
        <p:spPr>
          <a:xfrm>
            <a:off x="10773342" y="6345039"/>
            <a:ext cx="2837315"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rPr lang="ko-KR" altLang="en-US" dirty="0" err="1"/>
              <a:t>브</a:t>
            </a:r>
            <a:r>
              <a:rPr lang="ko-KR" altLang="en-US" dirty="0"/>
              <a:t> 리 핑</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训练营003（模糊02）.jpg" descr="训练营003（模糊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36" name="色彩主角 4.png" descr="色彩主角 4.png"/>
          <p:cNvPicPr>
            <a:picLocks noChangeAspect="1"/>
          </p:cNvPicPr>
          <p:nvPr/>
        </p:nvPicPr>
        <p:blipFill>
          <a:blip r:embed="rId3"/>
          <a:stretch>
            <a:fillRect/>
          </a:stretch>
        </p:blipFill>
        <p:spPr>
          <a:xfrm>
            <a:off x="17375714" y="2480522"/>
            <a:ext cx="6767211" cy="13716001"/>
          </a:xfrm>
          <a:prstGeom prst="rect">
            <a:avLst/>
          </a:prstGeom>
          <a:ln w="12700">
            <a:miter lim="400000"/>
          </a:ln>
        </p:spPr>
      </p:pic>
      <p:pic>
        <p:nvPicPr>
          <p:cNvPr id="137" name="V朘R$~3LVOWC{SUC4.png" descr="V朘R$~3LVOWC{SUC4.png"/>
          <p:cNvPicPr>
            <a:picLocks noChangeAspect="1"/>
          </p:cNvPicPr>
          <p:nvPr/>
        </p:nvPicPr>
        <p:blipFill>
          <a:blip r:embed="rId4"/>
          <a:stretch>
            <a:fillRect/>
          </a:stretch>
        </p:blipFill>
        <p:spPr>
          <a:xfrm>
            <a:off x="0" y="9377048"/>
            <a:ext cx="24384001" cy="4432301"/>
          </a:xfrm>
          <a:prstGeom prst="rect">
            <a:avLst/>
          </a:prstGeom>
          <a:ln w="12700">
            <a:miter lim="400000"/>
          </a:ln>
        </p:spPr>
      </p:pic>
      <p:sp>
        <p:nvSpPr>
          <p:cNvPr id="139" name="In the Briefing section, let’s see what we are going to do today."/>
          <p:cNvSpPr txBox="1"/>
          <p:nvPr/>
        </p:nvSpPr>
        <p:spPr>
          <a:xfrm>
            <a:off x="6910906" y="11234126"/>
            <a:ext cx="10562187"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rPr lang="ko-KR" altLang="en-US" dirty="0"/>
              <a:t>브리핑에서는 우리가 무엇을 배울지 알아보자</a:t>
            </a:r>
            <a:r>
              <a:rPr lang="en-US" altLang="ko-KR" dirty="0"/>
              <a:t>.</a:t>
            </a:r>
            <a:endParaRPr lang="ko-KR" altLang="en-US" dirty="0"/>
          </a:p>
        </p:txBody>
      </p:sp>
      <p:grpSp>
        <p:nvGrpSpPr>
          <p:cNvPr id="2" name="그룹 1">
            <a:extLst>
              <a:ext uri="{FF2B5EF4-FFF2-40B4-BE49-F238E27FC236}">
                <a16:creationId xmlns:a16="http://schemas.microsoft.com/office/drawing/2014/main" id="{04AF62AB-CA4F-44EA-AC4D-4AEFB8A969BB}"/>
              </a:ext>
            </a:extLst>
          </p:cNvPr>
          <p:cNvGrpSpPr/>
          <p:nvPr/>
        </p:nvGrpSpPr>
        <p:grpSpPr>
          <a:xfrm>
            <a:off x="7350623" y="1200106"/>
            <a:ext cx="9682754" cy="7779302"/>
            <a:chOff x="7350623" y="1200106"/>
            <a:chExt cx="9682754" cy="7779302"/>
          </a:xfrm>
        </p:grpSpPr>
        <p:sp>
          <p:nvSpPr>
            <p:cNvPr id="138" name="Topic…"/>
            <p:cNvSpPr txBox="1"/>
            <p:nvPr/>
          </p:nvSpPr>
          <p:spPr>
            <a:xfrm>
              <a:off x="7452224" y="1297622"/>
              <a:ext cx="9466852" cy="7443850"/>
            </a:xfrm>
            <a:prstGeom prst="rect">
              <a:avLst/>
            </a:prstGeom>
            <a:solidFill>
              <a:srgbClr val="2B2B32">
                <a:alpha val="79900"/>
              </a:srgbClr>
            </a:solidFill>
            <a:extLst>
              <a:ext uri="{C572A759-6A51-4108-AA02-DFA0A04FC94B}">
                <ma14:wrappingTextBoxFlag xmlns="" xmlns:ma14="http://schemas.microsoft.com/office/mac/drawingml/2011/main" val="1"/>
              </a:ext>
            </a:extLst>
          </p:spPr>
          <p:txBody>
            <a:bodyPr lIns="50800" tIns="50800" rIns="50800" bIns="50800" anchor="ctr">
              <a:spAutoFit/>
            </a:bodyPr>
            <a:lstStyle/>
            <a:p>
              <a:pPr>
                <a:defRPr sz="4000">
                  <a:solidFill>
                    <a:srgbClr val="FFFFFF"/>
                  </a:solidFill>
                </a:defRPr>
              </a:pPr>
              <a:endParaRPr dirty="0"/>
            </a:p>
            <a:p>
              <a:pPr>
                <a:defRPr sz="4000">
                  <a:solidFill>
                    <a:srgbClr val="FFFFFF"/>
                  </a:solidFill>
                </a:defRPr>
              </a:pPr>
              <a:r>
                <a:rPr lang="ko-KR" altLang="en-US" dirty="0"/>
                <a:t>주제</a:t>
              </a:r>
            </a:p>
            <a:p>
              <a:pPr>
                <a:defRPr>
                  <a:solidFill>
                    <a:srgbClr val="FFFFFF"/>
                  </a:solidFill>
                </a:defRPr>
              </a:pPr>
              <a:r>
                <a:rPr lang="ko-KR" altLang="en-US" dirty="0"/>
                <a:t>“도시 되찾기”</a:t>
              </a:r>
            </a:p>
            <a:p>
              <a:pPr>
                <a:defRPr sz="4000">
                  <a:solidFill>
                    <a:srgbClr val="FFFFFF"/>
                  </a:solidFill>
                </a:defRPr>
              </a:pPr>
              <a:endParaRPr dirty="0"/>
            </a:p>
            <a:p>
              <a:pPr>
                <a:defRPr sz="4000">
                  <a:solidFill>
                    <a:srgbClr val="FFFFFF"/>
                  </a:solidFill>
                </a:defRPr>
              </a:pPr>
              <a:r>
                <a:rPr lang="ko-KR" altLang="en-US" dirty="0"/>
                <a:t>숙지사항</a:t>
              </a:r>
            </a:p>
            <a:p>
              <a:pPr>
                <a:defRPr>
                  <a:solidFill>
                    <a:srgbClr val="FFFFFF"/>
                  </a:solidFill>
                </a:defRPr>
              </a:pPr>
              <a:r>
                <a:rPr lang="ko-KR" altLang="en-US" dirty="0"/>
                <a:t>“도시 되찾기”</a:t>
              </a:r>
            </a:p>
            <a:p>
              <a:pPr>
                <a:defRPr sz="4000">
                  <a:solidFill>
                    <a:srgbClr val="FFFFFF"/>
                  </a:solidFill>
                </a:defRPr>
              </a:pPr>
              <a:endParaRPr dirty="0"/>
            </a:p>
            <a:p>
              <a:pPr>
                <a:defRPr sz="4000">
                  <a:solidFill>
                    <a:srgbClr val="FFFFFF"/>
                  </a:solidFill>
                </a:defRPr>
              </a:pPr>
              <a:r>
                <a:rPr lang="ko-KR" altLang="en-US" dirty="0"/>
                <a:t>훈련</a:t>
              </a:r>
            </a:p>
            <a:p>
              <a:pPr>
                <a:defRPr>
                  <a:solidFill>
                    <a:srgbClr val="FFFFFF"/>
                  </a:solidFill>
                </a:defRPr>
              </a:pPr>
              <a:r>
                <a:rPr lang="ko-KR" altLang="en-US" dirty="0"/>
                <a:t>사격과 근접 전투</a:t>
              </a:r>
            </a:p>
            <a:p>
              <a:pPr>
                <a:defRPr sz="4000">
                  <a:solidFill>
                    <a:srgbClr val="FFFFFF"/>
                  </a:solidFill>
                </a:defRPr>
              </a:pPr>
              <a:endParaRPr dirty="0"/>
            </a:p>
            <a:p>
              <a:pPr>
                <a:defRPr sz="4000">
                  <a:solidFill>
                    <a:srgbClr val="FFFFFF"/>
                  </a:solidFill>
                </a:defRPr>
              </a:pPr>
              <a:r>
                <a:rPr lang="ko-KR" altLang="en-US" dirty="0"/>
                <a:t>도전</a:t>
              </a:r>
            </a:p>
            <a:p>
              <a:pPr>
                <a:defRPr>
                  <a:solidFill>
                    <a:srgbClr val="FFFFFF"/>
                  </a:solidFill>
                </a:defRPr>
              </a:pPr>
              <a:r>
                <a:rPr lang="ko-KR" altLang="en-US" dirty="0"/>
                <a:t>길거리 전투</a:t>
              </a:r>
            </a:p>
            <a:p>
              <a:pPr>
                <a:defRPr sz="4000">
                  <a:solidFill>
                    <a:srgbClr val="FFFFFF"/>
                  </a:solidFill>
                </a:defRPr>
              </a:pPr>
              <a:endParaRPr dirty="0"/>
            </a:p>
          </p:txBody>
        </p:sp>
        <p:pic>
          <p:nvPicPr>
            <p:cNvPr id="7" name="Briefing…" descr="Briefing…">
              <a:extLst>
                <a:ext uri="{FF2B5EF4-FFF2-40B4-BE49-F238E27FC236}">
                  <a16:creationId xmlns:a16="http://schemas.microsoft.com/office/drawing/2014/main" id="{933FFEDB-FAC8-4DA6-9050-EF0B7F7ED955}"/>
                </a:ext>
              </a:extLst>
            </p:cNvPr>
            <p:cNvPicPr>
              <a:picLocks/>
            </p:cNvPicPr>
            <p:nvPr/>
          </p:nvPicPr>
          <p:blipFill>
            <a:blip r:embed="rId5">
              <a:alphaModFix amt="79900"/>
            </a:blip>
            <a:stretch>
              <a:fillRect/>
            </a:stretch>
          </p:blipFill>
          <p:spPr>
            <a:xfrm>
              <a:off x="7350623" y="1200106"/>
              <a:ext cx="9682754" cy="7779302"/>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训练营003（模糊02）.jpg" descr="训练营003（模糊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42" name="V朘R$~3LVOWC{SUC4.png" descr="V朘R$~3LVOWC{SUC4.png"/>
          <p:cNvPicPr>
            <a:picLocks noChangeAspect="1"/>
          </p:cNvPicPr>
          <p:nvPr/>
        </p:nvPicPr>
        <p:blipFill>
          <a:blip r:embed="rId3"/>
          <a:stretch>
            <a:fillRect/>
          </a:stretch>
        </p:blipFill>
        <p:spPr>
          <a:xfrm>
            <a:off x="4977275" y="5546573"/>
            <a:ext cx="14429450" cy="2622854"/>
          </a:xfrm>
          <a:prstGeom prst="rect">
            <a:avLst/>
          </a:prstGeom>
          <a:ln w="12700">
            <a:miter lim="400000"/>
          </a:ln>
        </p:spPr>
      </p:pic>
      <p:sp>
        <p:nvSpPr>
          <p:cNvPr id="143" name="Basic Knowledge"/>
          <p:cNvSpPr txBox="1"/>
          <p:nvPr/>
        </p:nvSpPr>
        <p:spPr>
          <a:xfrm>
            <a:off x="10282021" y="6345039"/>
            <a:ext cx="3819956"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rPr lang="ko-KR" altLang="en-US" dirty="0" err="1"/>
              <a:t>숙</a:t>
            </a:r>
            <a:r>
              <a:rPr lang="ko-KR" altLang="en-US" dirty="0"/>
              <a:t> 지 사 항</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控制室.jpg" descr="控制室.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46" name="色彩主角 4.png" descr="色彩主角 4.png"/>
          <p:cNvPicPr>
            <a:picLocks noChangeAspect="1"/>
          </p:cNvPicPr>
          <p:nvPr/>
        </p:nvPicPr>
        <p:blipFill>
          <a:blip r:embed="rId3"/>
          <a:stretch>
            <a:fillRect/>
          </a:stretch>
        </p:blipFill>
        <p:spPr>
          <a:xfrm>
            <a:off x="17375714" y="2480522"/>
            <a:ext cx="6767211" cy="13716001"/>
          </a:xfrm>
          <a:prstGeom prst="rect">
            <a:avLst/>
          </a:prstGeom>
          <a:ln w="12700">
            <a:miter lim="400000"/>
          </a:ln>
        </p:spPr>
      </p:pic>
      <p:pic>
        <p:nvPicPr>
          <p:cNvPr id="147" name="V朘R$~3LVOWC{SUC4.png" descr="V朘R$~3LVOWC{SUC4.png"/>
          <p:cNvPicPr>
            <a:picLocks noChangeAspect="1"/>
          </p:cNvPicPr>
          <p:nvPr/>
        </p:nvPicPr>
        <p:blipFill>
          <a:blip r:embed="rId4"/>
          <a:stretch>
            <a:fillRect/>
          </a:stretch>
        </p:blipFill>
        <p:spPr>
          <a:xfrm>
            <a:off x="0" y="9377048"/>
            <a:ext cx="24384001" cy="4432301"/>
          </a:xfrm>
          <a:prstGeom prst="rect">
            <a:avLst/>
          </a:prstGeom>
          <a:ln w="12700">
            <a:miter lim="400000"/>
          </a:ln>
        </p:spPr>
      </p:pic>
      <p:pic>
        <p:nvPicPr>
          <p:cNvPr id="148" name="控制室屏幕.png" descr="控制室屏幕.png"/>
          <p:cNvPicPr>
            <a:picLocks noChangeAspect="1"/>
          </p:cNvPicPr>
          <p:nvPr/>
        </p:nvPicPr>
        <p:blipFill>
          <a:blip r:embed="rId5"/>
          <a:stretch>
            <a:fillRect/>
          </a:stretch>
        </p:blipFill>
        <p:spPr>
          <a:xfrm>
            <a:off x="-2634026" y="-4412632"/>
            <a:ext cx="30106978" cy="16935174"/>
          </a:xfrm>
          <a:prstGeom prst="rect">
            <a:avLst/>
          </a:prstGeom>
          <a:ln w="12700">
            <a:miter lim="400000"/>
          </a:ln>
        </p:spPr>
      </p:pic>
      <p:sp>
        <p:nvSpPr>
          <p:cNvPr id="149" name="Before we enter the battle field, let’s have a review of GEIO’s fighting skills."/>
          <p:cNvSpPr txBox="1"/>
          <p:nvPr/>
        </p:nvSpPr>
        <p:spPr>
          <a:xfrm>
            <a:off x="4701968" y="11137721"/>
            <a:ext cx="14980062" cy="9109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rPr lang="ko-KR" altLang="en-US" dirty="0"/>
              <a:t>전투 지역으로 진입 하기전에</a:t>
            </a:r>
            <a:r>
              <a:rPr lang="en-US" altLang="ko-KR" dirty="0"/>
              <a:t>, GEIO </a:t>
            </a:r>
            <a:r>
              <a:rPr lang="ko-KR" altLang="en-US" dirty="0"/>
              <a:t>의 전투기술들을 리뷰해보자</a:t>
            </a:r>
            <a:r>
              <a:rPr lang="en-US" altLang="ko-KR" dirty="0"/>
              <a:t>.</a:t>
            </a:r>
          </a:p>
        </p:txBody>
      </p:sp>
      <p:pic>
        <p:nvPicPr>
          <p:cNvPr id="150" name="timg-40.jpeg" descr="timg-40.jpeg"/>
          <p:cNvPicPr>
            <a:picLocks noChangeAspect="1"/>
          </p:cNvPicPr>
          <p:nvPr/>
        </p:nvPicPr>
        <p:blipFill>
          <a:blip r:embed="rId6"/>
          <a:stretch>
            <a:fillRect/>
          </a:stretch>
        </p:blipFill>
        <p:spPr>
          <a:xfrm>
            <a:off x="3614622" y="1505218"/>
            <a:ext cx="11306723" cy="6934201"/>
          </a:xfrm>
          <a:prstGeom prst="rect">
            <a:avLst/>
          </a:prstGeom>
          <a:ln w="12700">
            <a:miter lim="400000"/>
          </a:ln>
        </p:spPr>
      </p:pic>
      <p:sp>
        <p:nvSpPr>
          <p:cNvPr id="151" name="But combat in the city is different from what we did in the past. The buildings and the narrow street have made combat much tougher here. The terrorists may attack you from every window and corner without showing themselves."/>
          <p:cNvSpPr txBox="1"/>
          <p:nvPr/>
        </p:nvSpPr>
        <p:spPr>
          <a:xfrm>
            <a:off x="2355271" y="10497243"/>
            <a:ext cx="18835256" cy="183428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rPr lang="ko-KR" altLang="en-US" dirty="0"/>
              <a:t>도시에서의 전투는 우리가 전에 했던 것과는 달라</a:t>
            </a:r>
            <a:r>
              <a:rPr lang="en-US" altLang="ko-KR" dirty="0"/>
              <a:t>. </a:t>
            </a:r>
            <a:r>
              <a:rPr lang="ko-KR" altLang="en-US" dirty="0"/>
              <a:t>빌딩과 좁은 길은 전투를 힘들게 만들지</a:t>
            </a:r>
            <a:r>
              <a:rPr lang="en-US" altLang="ko-KR" dirty="0"/>
              <a:t>. </a:t>
            </a:r>
            <a:r>
              <a:rPr lang="ko-KR" altLang="en-US" dirty="0"/>
              <a:t>테러리스트들이 창문과 코너에서 몸을 숨긴 채로 공격 할 수 도 있어</a:t>
            </a:r>
            <a:r>
              <a:rPr lang="en-US" altLang="ko-KR" dirty="0"/>
              <a:t>.</a:t>
            </a:r>
          </a:p>
        </p:txBody>
      </p:sp>
      <p:sp>
        <p:nvSpPr>
          <p:cNvPr id="152" name="Here we are. The occupied city is in front. This time, we will…"/>
          <p:cNvSpPr txBox="1"/>
          <p:nvPr/>
        </p:nvSpPr>
        <p:spPr>
          <a:xfrm>
            <a:off x="3614622" y="10592750"/>
            <a:ext cx="16690467" cy="183428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rPr lang="ko-KR" altLang="en-US" dirty="0"/>
              <a:t>점령 당한 도시가 바로 앞이야</a:t>
            </a:r>
            <a:r>
              <a:rPr lang="en-US" altLang="ko-KR" dirty="0"/>
              <a:t>. </a:t>
            </a:r>
            <a:r>
              <a:rPr lang="ko-KR" altLang="en-US" dirty="0"/>
              <a:t>이번 시간엔</a:t>
            </a:r>
            <a:r>
              <a:rPr lang="en-US" altLang="ko-KR" dirty="0"/>
              <a:t>, </a:t>
            </a:r>
            <a:r>
              <a:rPr lang="ko-KR" altLang="en-US" dirty="0"/>
              <a:t>도시에 있는 </a:t>
            </a:r>
            <a:r>
              <a:rPr lang="ko-KR" altLang="en-US" dirty="0" err="1"/>
              <a:t>펜리르</a:t>
            </a:r>
            <a:r>
              <a:rPr lang="ko-KR" altLang="en-US" dirty="0"/>
              <a:t> 병사들을</a:t>
            </a:r>
          </a:p>
          <a:p>
            <a:pPr>
              <a:lnSpc>
                <a:spcPct val="150000"/>
              </a:lnSpc>
              <a:defRPr sz="4000">
                <a:solidFill>
                  <a:srgbClr val="41CAD0"/>
                </a:solidFill>
              </a:defRPr>
            </a:pPr>
            <a:r>
              <a:rPr lang="ko-KR" altLang="en-US" dirty="0"/>
              <a:t>제거하고 도시를 </a:t>
            </a:r>
            <a:r>
              <a:rPr lang="ko-KR" altLang="en-US" dirty="0" err="1"/>
              <a:t>되찾을거야</a:t>
            </a:r>
            <a:r>
              <a:rPr lang="en-US" altLang="ko-KR" dirty="0"/>
              <a:t>.</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2" nodeType="clickEffect">
                                  <p:stCondLst>
                                    <p:cond delay="0"/>
                                  </p:stCondLst>
                                  <p:iterate>
                                    <p:tmAbs val="0"/>
                                  </p:iterate>
                                  <p:childTnLst>
                                    <p:animEffect transition="out" filter="wipe(left)">
                                      <p:cBhvr>
                                        <p:cTn id="10" dur="500" fill="hold"/>
                                        <p:tgtEl>
                                          <p:spTgt spid="152"/>
                                        </p:tgtEl>
                                      </p:cBhvr>
                                    </p:animEffect>
                                    <p:set>
                                      <p:cBhvr>
                                        <p:cTn id="11" fill="hold">
                                          <p:stCondLst>
                                            <p:cond delay="499"/>
                                          </p:stCondLst>
                                        </p:cTn>
                                        <p:tgtEl>
                                          <p:spTgt spid="152"/>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grpId="3" nodeType="afterEffect">
                                  <p:stCondLst>
                                    <p:cond delay="0"/>
                                  </p:stCondLst>
                                  <p:iterate type="lt">
                                    <p:tmAbs val="100"/>
                                  </p:iterate>
                                  <p:childTnLst>
                                    <p:set>
                                      <p:cBhvr>
                                        <p:cTn id="14" fill="hold"/>
                                        <p:tgtEl>
                                          <p:spTgt spid="1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4" nodeType="clickEffect">
                                  <p:stCondLst>
                                    <p:cond delay="0"/>
                                  </p:stCondLst>
                                  <p:iterate>
                                    <p:tmAbs val="0"/>
                                  </p:iterate>
                                  <p:childTnLst>
                                    <p:set>
                                      <p:cBhvr>
                                        <p:cTn id="18" fill="hold"/>
                                        <p:tgtEl>
                                          <p:spTgt spid="148"/>
                                        </p:tgtEl>
                                        <p:attrNameLst>
                                          <p:attrName>style.visibility</p:attrName>
                                        </p:attrNameLst>
                                      </p:cBhvr>
                                      <p:to>
                                        <p:strVal val="visible"/>
                                      </p:to>
                                    </p:set>
                                    <p:animEffect transition="in" filter="wipe(left)">
                                      <p:cBhvr>
                                        <p:cTn id="19" dur="1000"/>
                                        <p:tgtEl>
                                          <p:spTgt spid="148"/>
                                        </p:tgtEl>
                                      </p:cBhvr>
                                    </p:animEffect>
                                  </p:childTnLst>
                                </p:cTn>
                              </p:par>
                            </p:childTnLst>
                          </p:cTn>
                        </p:par>
                        <p:par>
                          <p:cTn id="20" fill="hold">
                            <p:stCondLst>
                              <p:cond delay="1000"/>
                            </p:stCondLst>
                            <p:childTnLst>
                              <p:par>
                                <p:cTn id="21" presetID="22" presetClass="entr" presetSubtype="4" fill="hold" grpId="5" nodeType="afterEffect">
                                  <p:stCondLst>
                                    <p:cond delay="0"/>
                                  </p:stCondLst>
                                  <p:iterate>
                                    <p:tmAbs val="0"/>
                                  </p:iterate>
                                  <p:childTnLst>
                                    <p:set>
                                      <p:cBhvr>
                                        <p:cTn id="22" fill="hold"/>
                                        <p:tgtEl>
                                          <p:spTgt spid="150"/>
                                        </p:tgtEl>
                                        <p:attrNameLst>
                                          <p:attrName>style.visibility</p:attrName>
                                        </p:attrNameLst>
                                      </p:cBhvr>
                                      <p:to>
                                        <p:strVal val="visible"/>
                                      </p:to>
                                    </p:set>
                                    <p:animEffect transition="in" filter="wipe(down)">
                                      <p:cBhvr>
                                        <p:cTn id="23" dur="1000"/>
                                        <p:tgtEl>
                                          <p:spTgt spid="1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8" fill="hold" grpId="6" nodeType="clickEffect">
                                  <p:stCondLst>
                                    <p:cond delay="0"/>
                                  </p:stCondLst>
                                  <p:iterate>
                                    <p:tmAbs val="0"/>
                                  </p:iterate>
                                  <p:childTnLst>
                                    <p:animEffect transition="out" filter="wipe(left)">
                                      <p:cBhvr>
                                        <p:cTn id="27" dur="500" fill="hold"/>
                                        <p:tgtEl>
                                          <p:spTgt spid="151"/>
                                        </p:tgtEl>
                                      </p:cBhvr>
                                    </p:animEffect>
                                    <p:set>
                                      <p:cBhvr>
                                        <p:cTn id="28" fill="hold">
                                          <p:stCondLst>
                                            <p:cond delay="499"/>
                                          </p:stCondLst>
                                        </p:cTn>
                                        <p:tgtEl>
                                          <p:spTgt spid="151"/>
                                        </p:tgtEl>
                                        <p:attrNameLst>
                                          <p:attrName>style.visibility</p:attrName>
                                        </p:attrNameLst>
                                      </p:cBhvr>
                                      <p:to>
                                        <p:strVal val="hidden"/>
                                      </p:to>
                                    </p:set>
                                  </p:childTnLst>
                                </p:cTn>
                              </p:par>
                            </p:childTnLst>
                          </p:cTn>
                        </p:par>
                        <p:par>
                          <p:cTn id="29" fill="hold">
                            <p:stCondLst>
                              <p:cond delay="500"/>
                            </p:stCondLst>
                            <p:childTnLst>
                              <p:par>
                                <p:cTn id="30" presetID="1" presetClass="entr" presetSubtype="0" fill="hold" grpId="7" nodeType="afterEffect">
                                  <p:stCondLst>
                                    <p:cond delay="0"/>
                                  </p:stCondLst>
                                  <p:iterate type="lt">
                                    <p:tmAbs val="100"/>
                                  </p:iterate>
                                  <p:childTnLst>
                                    <p:set>
                                      <p:cBhvr>
                                        <p:cTn id="31" fill="hold"/>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4" animBg="1" advAuto="0"/>
      <p:bldP spid="149" grpId="7" animBg="1" advAuto="0"/>
      <p:bldP spid="150" grpId="5" animBg="1" advAuto="0"/>
      <p:bldP spid="151" grpId="3" animBg="1" advAuto="0"/>
      <p:bldP spid="151" grpId="6" animBg="1" advAuto="0"/>
      <p:bldP spid="152" grpId="1" animBg="1" advAuto="0"/>
      <p:bldP spid="152"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训练营003（模糊02）.jpg" descr="训练营003（模糊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55" name="V朘R$~3LVOWC{SUC4.png" descr="V朘R$~3LVOWC{SUC4.png"/>
          <p:cNvPicPr>
            <a:picLocks noChangeAspect="1"/>
          </p:cNvPicPr>
          <p:nvPr/>
        </p:nvPicPr>
        <p:blipFill>
          <a:blip r:embed="rId3"/>
          <a:stretch>
            <a:fillRect/>
          </a:stretch>
        </p:blipFill>
        <p:spPr>
          <a:xfrm>
            <a:off x="4977275" y="5546573"/>
            <a:ext cx="14429450" cy="2622854"/>
          </a:xfrm>
          <a:prstGeom prst="rect">
            <a:avLst/>
          </a:prstGeom>
          <a:ln w="12700">
            <a:miter lim="400000"/>
          </a:ln>
        </p:spPr>
      </p:pic>
      <p:sp>
        <p:nvSpPr>
          <p:cNvPr id="156" name="Training"/>
          <p:cNvSpPr txBox="1"/>
          <p:nvPr/>
        </p:nvSpPr>
        <p:spPr>
          <a:xfrm>
            <a:off x="11264662" y="6345039"/>
            <a:ext cx="1854674"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rPr lang="ko-KR" altLang="en-US" dirty="0"/>
              <a:t>훈 </a:t>
            </a:r>
            <a:r>
              <a:rPr lang="ko-KR" altLang="en-US" dirty="0" err="1"/>
              <a:t>련</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屏幕 改psd.jpg" descr="屏幕 改psd.jpg"/>
          <p:cNvPicPr>
            <a:picLocks noChangeAspect="1"/>
          </p:cNvPicPr>
          <p:nvPr/>
        </p:nvPicPr>
        <p:blipFill>
          <a:blip r:embed="rId2"/>
          <a:stretch>
            <a:fillRect/>
          </a:stretch>
        </p:blipFill>
        <p:spPr>
          <a:xfrm>
            <a:off x="-1" y="4344"/>
            <a:ext cx="24384001" cy="13707311"/>
          </a:xfrm>
          <a:prstGeom prst="rect">
            <a:avLst/>
          </a:prstGeom>
          <a:ln w="12700">
            <a:miter lim="400000"/>
          </a:ln>
        </p:spPr>
      </p:pic>
      <p:pic>
        <p:nvPicPr>
          <p:cNvPr id="159" name="IMG_3906.PNG" descr="IMG_3906.PNG"/>
          <p:cNvPicPr>
            <a:picLocks noChangeAspect="1"/>
          </p:cNvPicPr>
          <p:nvPr/>
        </p:nvPicPr>
        <p:blipFill>
          <a:blip r:embed="rId3"/>
          <a:stretch>
            <a:fillRect/>
          </a:stretch>
        </p:blipFill>
        <p:spPr>
          <a:xfrm>
            <a:off x="5772471" y="2388258"/>
            <a:ext cx="12839058" cy="6833381"/>
          </a:xfrm>
          <a:prstGeom prst="rect">
            <a:avLst/>
          </a:prstGeom>
          <a:ln w="12700">
            <a:miter lim="400000"/>
          </a:ln>
        </p:spPr>
      </p:pic>
      <p:pic>
        <p:nvPicPr>
          <p:cNvPr id="160" name="色彩主角 4.png" descr="色彩主角 4.png"/>
          <p:cNvPicPr>
            <a:picLocks noChangeAspect="1"/>
          </p:cNvPicPr>
          <p:nvPr/>
        </p:nvPicPr>
        <p:blipFill>
          <a:blip r:embed="rId4"/>
          <a:stretch>
            <a:fillRect/>
          </a:stretch>
        </p:blipFill>
        <p:spPr>
          <a:xfrm>
            <a:off x="17375714" y="2480522"/>
            <a:ext cx="6767211" cy="13716001"/>
          </a:xfrm>
          <a:prstGeom prst="rect">
            <a:avLst/>
          </a:prstGeom>
          <a:ln w="12700">
            <a:miter lim="400000"/>
          </a:ln>
        </p:spPr>
      </p:pic>
      <p:pic>
        <p:nvPicPr>
          <p:cNvPr id="161" name="V朘R$~3LVOWC{SUC4.png" descr="V朘R$~3LVOWC{SUC4.png"/>
          <p:cNvPicPr>
            <a:picLocks noChangeAspect="1"/>
          </p:cNvPicPr>
          <p:nvPr/>
        </p:nvPicPr>
        <p:blipFill>
          <a:blip r:embed="rId5"/>
          <a:stretch>
            <a:fillRect/>
          </a:stretch>
        </p:blipFill>
        <p:spPr>
          <a:xfrm>
            <a:off x="0" y="9377048"/>
            <a:ext cx="24384001" cy="4432301"/>
          </a:xfrm>
          <a:prstGeom prst="rect">
            <a:avLst/>
          </a:prstGeom>
          <a:ln w="12700">
            <a:miter lim="400000"/>
          </a:ln>
        </p:spPr>
      </p:pic>
      <p:sp>
        <p:nvSpPr>
          <p:cNvPr id="162" name="Training task 1: Use “Button” to create a shooting programme,…"/>
          <p:cNvSpPr txBox="1"/>
          <p:nvPr/>
        </p:nvSpPr>
        <p:spPr>
          <a:xfrm>
            <a:off x="3433192" y="10676056"/>
            <a:ext cx="17517617" cy="183428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rPr lang="ko-KR" altLang="en-US" dirty="0"/>
              <a:t>훈련 과제 </a:t>
            </a:r>
            <a:r>
              <a:rPr lang="en-US" altLang="ko-KR" dirty="0"/>
              <a:t>1: “</a:t>
            </a:r>
            <a:r>
              <a:rPr lang="ko-KR" altLang="en-US" dirty="0"/>
              <a:t>버튼” 을 사용해 탄약 제한이 있는 슈팅 프로그램을 만들어보자</a:t>
            </a:r>
          </a:p>
          <a:p>
            <a:pPr>
              <a:lnSpc>
                <a:spcPct val="150000"/>
              </a:lnSpc>
              <a:defRPr sz="4000">
                <a:solidFill>
                  <a:srgbClr val="41CAD0"/>
                </a:solidFill>
              </a:defRPr>
            </a:pPr>
            <a:r>
              <a:rPr lang="ko-KR" altLang="en-US" dirty="0"/>
              <a:t>                   </a:t>
            </a:r>
            <a:r>
              <a:rPr lang="en-US" altLang="ko-KR" dirty="0"/>
              <a:t>(10</a:t>
            </a:r>
            <a:r>
              <a:rPr lang="ko-KR" altLang="en-US" dirty="0"/>
              <a:t>번 반복</a:t>
            </a:r>
            <a:r>
              <a:rPr lang="en-US" altLang="ko-KR" dirty="0"/>
              <a:t>)</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159"/>
                                        </p:tgtEl>
                                        <p:attrNameLst>
                                          <p:attrName>style.visibility</p:attrName>
                                        </p:attrNameLst>
                                      </p:cBhvr>
                                      <p:to>
                                        <p:strVal val="visible"/>
                                      </p:to>
                                    </p:set>
                                    <p:animEffect transition="in" filter="wipe(left)">
                                      <p:cBhvr>
                                        <p:cTn id="11" dur="1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2" animBg="1" advAuto="0"/>
      <p:bldP spid="162"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屏幕 改psd.jpg" descr="屏幕 改psd.jpg"/>
          <p:cNvPicPr>
            <a:picLocks noChangeAspect="1"/>
          </p:cNvPicPr>
          <p:nvPr/>
        </p:nvPicPr>
        <p:blipFill>
          <a:blip r:embed="rId2"/>
          <a:stretch>
            <a:fillRect/>
          </a:stretch>
        </p:blipFill>
        <p:spPr>
          <a:xfrm>
            <a:off x="-1" y="4344"/>
            <a:ext cx="24384001" cy="13707311"/>
          </a:xfrm>
          <a:prstGeom prst="rect">
            <a:avLst/>
          </a:prstGeom>
          <a:ln w="12700">
            <a:miter lim="400000"/>
          </a:ln>
        </p:spPr>
      </p:pic>
      <p:pic>
        <p:nvPicPr>
          <p:cNvPr id="165" name="IMG_3936.PNG" descr="IMG_3936.PNG"/>
          <p:cNvPicPr>
            <a:picLocks noChangeAspect="1"/>
          </p:cNvPicPr>
          <p:nvPr/>
        </p:nvPicPr>
        <p:blipFill>
          <a:blip r:embed="rId3"/>
          <a:stretch>
            <a:fillRect/>
          </a:stretch>
        </p:blipFill>
        <p:spPr>
          <a:xfrm>
            <a:off x="5780028" y="2392280"/>
            <a:ext cx="12823944" cy="6825337"/>
          </a:xfrm>
          <a:prstGeom prst="rect">
            <a:avLst/>
          </a:prstGeom>
          <a:ln w="12700">
            <a:miter lim="400000"/>
          </a:ln>
        </p:spPr>
      </p:pic>
      <p:pic>
        <p:nvPicPr>
          <p:cNvPr id="166" name="色彩主角 4.png" descr="色彩主角 4.png"/>
          <p:cNvPicPr>
            <a:picLocks noChangeAspect="1"/>
          </p:cNvPicPr>
          <p:nvPr/>
        </p:nvPicPr>
        <p:blipFill>
          <a:blip r:embed="rId4"/>
          <a:stretch>
            <a:fillRect/>
          </a:stretch>
        </p:blipFill>
        <p:spPr>
          <a:xfrm>
            <a:off x="17375714" y="2480522"/>
            <a:ext cx="6767211" cy="13716001"/>
          </a:xfrm>
          <a:prstGeom prst="rect">
            <a:avLst/>
          </a:prstGeom>
          <a:ln w="12700">
            <a:miter lim="400000"/>
          </a:ln>
        </p:spPr>
      </p:pic>
      <p:pic>
        <p:nvPicPr>
          <p:cNvPr id="167" name="V朘R$~3LVOWC{SUC4.png" descr="V朘R$~3LVOWC{SUC4.png"/>
          <p:cNvPicPr>
            <a:picLocks noChangeAspect="1"/>
          </p:cNvPicPr>
          <p:nvPr/>
        </p:nvPicPr>
        <p:blipFill>
          <a:blip r:embed="rId5"/>
          <a:stretch>
            <a:fillRect/>
          </a:stretch>
        </p:blipFill>
        <p:spPr>
          <a:xfrm>
            <a:off x="0" y="9377048"/>
            <a:ext cx="24384001" cy="4432301"/>
          </a:xfrm>
          <a:prstGeom prst="rect">
            <a:avLst/>
          </a:prstGeom>
          <a:ln w="12700">
            <a:miter lim="400000"/>
          </a:ln>
        </p:spPr>
      </p:pic>
      <p:sp>
        <p:nvSpPr>
          <p:cNvPr id="168" name="Training task 2: Use “Digital Display” to create a melee damage display system. When the HP of GEIO is greater than 0, the system would keep counting the times of being attacked in melee. When HP=0, stop counting."/>
          <p:cNvSpPr txBox="1"/>
          <p:nvPr/>
        </p:nvSpPr>
        <p:spPr>
          <a:xfrm>
            <a:off x="3174534" y="10214392"/>
            <a:ext cx="18034933" cy="27576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rPr lang="ko-KR" altLang="en-US" dirty="0"/>
              <a:t>훈련 과제 </a:t>
            </a:r>
            <a:r>
              <a:rPr lang="en-US" altLang="ko-KR" dirty="0"/>
              <a:t>2: “</a:t>
            </a:r>
            <a:r>
              <a:rPr lang="ko-KR" altLang="en-US" dirty="0"/>
              <a:t>디지털 디스플레이” 를 사용해서 근접 데미지 디스플레이 시스템을 만들어보자</a:t>
            </a:r>
            <a:r>
              <a:rPr lang="en-US" altLang="ko-KR" dirty="0"/>
              <a:t>.  GEIO </a:t>
            </a:r>
            <a:r>
              <a:rPr lang="ko-KR" altLang="en-US" dirty="0"/>
              <a:t>의 </a:t>
            </a:r>
            <a:r>
              <a:rPr lang="en-US" altLang="ko-KR" dirty="0"/>
              <a:t>HP</a:t>
            </a:r>
            <a:r>
              <a:rPr lang="ko-KR" altLang="en-US" dirty="0"/>
              <a:t>가 </a:t>
            </a:r>
            <a:r>
              <a:rPr lang="en-US" altLang="ko-KR" dirty="0"/>
              <a:t>0</a:t>
            </a:r>
            <a:r>
              <a:rPr lang="ko-KR" altLang="en-US" dirty="0"/>
              <a:t>보다 크면</a:t>
            </a:r>
            <a:r>
              <a:rPr lang="en-US" altLang="ko-KR" dirty="0"/>
              <a:t>, </a:t>
            </a:r>
            <a:r>
              <a:rPr lang="ko-KR" altLang="en-US" dirty="0"/>
              <a:t>시스템이 공격 당한 횟수를 세는 거야</a:t>
            </a:r>
            <a:r>
              <a:rPr lang="en-US" altLang="ko-KR" dirty="0"/>
              <a:t>. HP</a:t>
            </a:r>
            <a:r>
              <a:rPr lang="ko-KR" altLang="en-US" dirty="0"/>
              <a:t>가 </a:t>
            </a:r>
            <a:r>
              <a:rPr lang="en-US" altLang="ko-KR" dirty="0"/>
              <a:t>0</a:t>
            </a:r>
            <a:r>
              <a:rPr lang="ko-KR" altLang="en-US" dirty="0"/>
              <a:t>이 되면</a:t>
            </a:r>
            <a:r>
              <a:rPr lang="en-US" altLang="ko-KR" dirty="0"/>
              <a:t>, </a:t>
            </a:r>
            <a:r>
              <a:rPr lang="ko-KR" altLang="en-US" dirty="0"/>
              <a:t>세는 걸 중지 하는 거지</a:t>
            </a:r>
            <a:r>
              <a:rPr lang="en-US" altLang="ko-KR" dirty="0"/>
              <a:t>.</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165"/>
                                        </p:tgtEl>
                                        <p:attrNameLst>
                                          <p:attrName>style.visibility</p:attrName>
                                        </p:attrNameLst>
                                      </p:cBhvr>
                                      <p:to>
                                        <p:strVal val="visible"/>
                                      </p:to>
                                    </p:set>
                                    <p:animEffect transition="in" filter="wipe(left)">
                                      <p:cBhvr>
                                        <p:cTn id="11" dur="1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2" animBg="1" advAuto="0"/>
      <p:bldP spid="168" grpId="1" animBg="1" advAuto="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743</TotalTime>
  <Words>429</Words>
  <Application>Microsoft Office PowerPoint</Application>
  <PresentationFormat>사용자 지정</PresentationFormat>
  <Paragraphs>57</Paragraphs>
  <Slides>13</Slides>
  <Notes>0</Notes>
  <HiddenSlides>0</HiddenSlides>
  <MMClips>0</MMClips>
  <ScaleCrop>false</ScaleCrop>
  <HeadingPairs>
    <vt:vector size="6" baseType="variant">
      <vt:variant>
        <vt:lpstr>사용한 글꼴</vt:lpstr>
      </vt:variant>
      <vt:variant>
        <vt:i4>3</vt:i4>
      </vt:variant>
      <vt:variant>
        <vt:lpstr>테마</vt:lpstr>
      </vt:variant>
      <vt:variant>
        <vt:i4>1</vt:i4>
      </vt:variant>
      <vt:variant>
        <vt:lpstr>슬라이드 제목</vt:lpstr>
      </vt:variant>
      <vt:variant>
        <vt:i4>13</vt:i4>
      </vt:variant>
    </vt:vector>
  </HeadingPairs>
  <TitlesOfParts>
    <vt:vector size="17" baseType="lpstr">
      <vt:lpstr>Helvetica Neue</vt:lpstr>
      <vt:lpstr>Helvetica Neue Light</vt:lpstr>
      <vt:lpstr>Helvetica Neue Medium</vt:lpstr>
      <vt:lpstr>White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구 현선</cp:lastModifiedBy>
  <cp:revision>4</cp:revision>
  <dcterms:modified xsi:type="dcterms:W3CDTF">2020-05-23T13:54:48Z</dcterms:modified>
</cp:coreProperties>
</file>