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3" d="100"/>
          <a:sy n="53" d="100"/>
        </p:scale>
        <p:origin x="714" y="84"/>
      </p:cViewPr>
      <p:guideLst>
        <p:guide orient="horz" pos="4320"/>
        <p:guide pos="76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169766183"/>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endParaRPr lang="ko-KR" altLang="en-US" dirty="0"/>
          </a:p>
        </p:txBody>
      </p:sp>
    </p:spTree>
    <p:extLst>
      <p:ext uri="{BB962C8B-B14F-4D97-AF65-F5344CB8AC3E}">
        <p14:creationId xmlns:p14="http://schemas.microsoft.com/office/powerpoint/2010/main" val="3964321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与副标题">
    <p:spTree>
      <p:nvGrpSpPr>
        <p:cNvPr id="1" name=""/>
        <p:cNvGrpSpPr/>
        <p:nvPr/>
      </p:nvGrpSpPr>
      <p:grpSpPr>
        <a:xfrm>
          <a:off x="0" y="0"/>
          <a:ext cx="0" cy="0"/>
          <a:chOff x="0" y="0"/>
          <a:chExt cx="0" cy="0"/>
        </a:xfrm>
      </p:grpSpPr>
      <p:sp>
        <p:nvSpPr>
          <p:cNvPr id="11" name="标题文本"/>
          <p:cNvSpPr txBox="1">
            <a:spLocks noGrp="1"/>
          </p:cNvSpPr>
          <p:nvPr>
            <p:ph type="title"/>
          </p:nvPr>
        </p:nvSpPr>
        <p:spPr>
          <a:xfrm>
            <a:off x="1778000" y="2298700"/>
            <a:ext cx="20828000" cy="4648200"/>
          </a:xfrm>
          <a:prstGeom prst="rect">
            <a:avLst/>
          </a:prstGeom>
        </p:spPr>
        <p:txBody>
          <a:bodyPr anchor="b"/>
          <a:lstStyle/>
          <a:p>
            <a:r>
              <a:t>标题文本</a:t>
            </a:r>
          </a:p>
        </p:txBody>
      </p:sp>
      <p:sp>
        <p:nvSpPr>
          <p:cNvPr id="12" name="正文级别 1…"/>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正文级别 1</a:t>
            </a:r>
          </a:p>
          <a:p>
            <a:pPr lvl="1"/>
            <a:r>
              <a:t>正文级别 2</a:t>
            </a:r>
          </a:p>
          <a:p>
            <a:pPr lvl="2"/>
            <a:r>
              <a:t>正文级别 3</a:t>
            </a:r>
          </a:p>
          <a:p>
            <a:pPr lvl="3"/>
            <a:r>
              <a:t>正文级别 4</a:t>
            </a:r>
          </a:p>
          <a:p>
            <a:pPr lvl="4"/>
            <a:r>
              <a:t>正文级别 5</a:t>
            </a:r>
          </a:p>
        </p:txBody>
      </p:sp>
      <p:sp>
        <p:nvSpPr>
          <p:cNvPr id="1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引文">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在此键入引文。”"/>
          <p:cNvSpPr txBox="1">
            <a:spLocks noGrp="1"/>
          </p:cNvSpPr>
          <p:nvPr>
            <p:ph type="body" sz="quarter" idx="14"/>
          </p:nvPr>
        </p:nvSpPr>
        <p:spPr>
          <a:xfrm>
            <a:off x="2387600" y="6013450"/>
            <a:ext cx="19621500" cy="952501"/>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“在此键入引文。”</a:t>
            </a:r>
          </a:p>
        </p:txBody>
      </p:sp>
      <p:sp>
        <p:nvSpPr>
          <p:cNvPr id="95"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照片">
    <p:spTree>
      <p:nvGrpSpPr>
        <p:cNvPr id="1" name=""/>
        <p:cNvGrpSpPr/>
        <p:nvPr/>
      </p:nvGrpSpPr>
      <p:grpSpPr>
        <a:xfrm>
          <a:off x="0" y="0"/>
          <a:ext cx="0" cy="0"/>
          <a:chOff x="0" y="0"/>
          <a:chExt cx="0" cy="0"/>
        </a:xfrm>
      </p:grpSpPr>
      <p:sp>
        <p:nvSpPr>
          <p:cNvPr id="102" name="图像"/>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照片 - 水平">
    <p:spTree>
      <p:nvGrpSpPr>
        <p:cNvPr id="1" name=""/>
        <p:cNvGrpSpPr/>
        <p:nvPr/>
      </p:nvGrpSpPr>
      <p:grpSpPr>
        <a:xfrm>
          <a:off x="0" y="0"/>
          <a:ext cx="0" cy="0"/>
          <a:chOff x="0" y="0"/>
          <a:chExt cx="0" cy="0"/>
        </a:xfrm>
      </p:grpSpPr>
      <p:sp>
        <p:nvSpPr>
          <p:cNvPr id="20" name="图像"/>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标题文本"/>
          <p:cNvSpPr txBox="1">
            <a:spLocks noGrp="1"/>
          </p:cNvSpPr>
          <p:nvPr>
            <p:ph type="title"/>
          </p:nvPr>
        </p:nvSpPr>
        <p:spPr>
          <a:xfrm>
            <a:off x="635000" y="9512300"/>
            <a:ext cx="23114000" cy="2006600"/>
          </a:xfrm>
          <a:prstGeom prst="rect">
            <a:avLst/>
          </a:prstGeom>
        </p:spPr>
        <p:txBody>
          <a:bodyPr anchor="b"/>
          <a:lstStyle/>
          <a:p>
            <a:r>
              <a:t>标题文本</a:t>
            </a:r>
          </a:p>
        </p:txBody>
      </p:sp>
      <p:sp>
        <p:nvSpPr>
          <p:cNvPr id="22" name="正文级别 1…"/>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正文级别 1</a:t>
            </a:r>
          </a:p>
          <a:p>
            <a:pPr lvl="1"/>
            <a:r>
              <a:t>正文级别 2</a:t>
            </a:r>
          </a:p>
          <a:p>
            <a:pPr lvl="2"/>
            <a:r>
              <a:t>正文级别 3</a:t>
            </a:r>
          </a:p>
          <a:p>
            <a:pPr lvl="3"/>
            <a:r>
              <a:t>正文级别 4</a:t>
            </a:r>
          </a:p>
          <a:p>
            <a:pPr lvl="4"/>
            <a:r>
              <a:t>正文级别 5</a:t>
            </a:r>
          </a:p>
        </p:txBody>
      </p:sp>
      <p:sp>
        <p:nvSpPr>
          <p:cNvPr id="2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标题 - 居中">
    <p:spTree>
      <p:nvGrpSpPr>
        <p:cNvPr id="1" name=""/>
        <p:cNvGrpSpPr/>
        <p:nvPr/>
      </p:nvGrpSpPr>
      <p:grpSpPr>
        <a:xfrm>
          <a:off x="0" y="0"/>
          <a:ext cx="0" cy="0"/>
          <a:chOff x="0" y="0"/>
          <a:chExt cx="0" cy="0"/>
        </a:xfrm>
      </p:grpSpPr>
      <p:sp>
        <p:nvSpPr>
          <p:cNvPr id="30" name="标题文本"/>
          <p:cNvSpPr txBox="1">
            <a:spLocks noGrp="1"/>
          </p:cNvSpPr>
          <p:nvPr>
            <p:ph type="title"/>
          </p:nvPr>
        </p:nvSpPr>
        <p:spPr>
          <a:xfrm>
            <a:off x="1778000" y="4533900"/>
            <a:ext cx="20828000" cy="4648200"/>
          </a:xfrm>
          <a:prstGeom prst="rect">
            <a:avLst/>
          </a:prstGeom>
        </p:spPr>
        <p:txBody>
          <a:bodyPr/>
          <a:lstStyle/>
          <a:p>
            <a:r>
              <a:t>标题文本</a:t>
            </a:r>
          </a:p>
        </p:txBody>
      </p:sp>
      <p:sp>
        <p:nvSpPr>
          <p:cNvPr id="31"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照片 - 垂直">
    <p:spTree>
      <p:nvGrpSpPr>
        <p:cNvPr id="1" name=""/>
        <p:cNvGrpSpPr/>
        <p:nvPr/>
      </p:nvGrpSpPr>
      <p:grpSpPr>
        <a:xfrm>
          <a:off x="0" y="0"/>
          <a:ext cx="0" cy="0"/>
          <a:chOff x="0" y="0"/>
          <a:chExt cx="0" cy="0"/>
        </a:xfrm>
      </p:grpSpPr>
      <p:sp>
        <p:nvSpPr>
          <p:cNvPr id="38" name="图像"/>
          <p:cNvSpPr>
            <a:spLocks noGrp="1"/>
          </p:cNvSpPr>
          <p:nvPr>
            <p:ph type="pic" sz="half" idx="13"/>
          </p:nvPr>
        </p:nvSpPr>
        <p:spPr>
          <a:xfrm>
            <a:off x="13165980" y="952500"/>
            <a:ext cx="9525001" cy="11468100"/>
          </a:xfrm>
          <a:prstGeom prst="rect">
            <a:avLst/>
          </a:prstGeom>
        </p:spPr>
        <p:txBody>
          <a:bodyPr lIns="91439" tIns="45719" rIns="91439" bIns="45719" anchor="t">
            <a:noAutofit/>
          </a:bodyPr>
          <a:lstStyle/>
          <a:p>
            <a:endParaRPr/>
          </a:p>
        </p:txBody>
      </p:sp>
      <p:sp>
        <p:nvSpPr>
          <p:cNvPr id="39" name="标题文本"/>
          <p:cNvSpPr txBox="1">
            <a:spLocks noGrp="1"/>
          </p:cNvSpPr>
          <p:nvPr>
            <p:ph type="title"/>
          </p:nvPr>
        </p:nvSpPr>
        <p:spPr>
          <a:xfrm>
            <a:off x="1651000" y="952500"/>
            <a:ext cx="10223500" cy="5549900"/>
          </a:xfrm>
          <a:prstGeom prst="rect">
            <a:avLst/>
          </a:prstGeom>
        </p:spPr>
        <p:txBody>
          <a:bodyPr anchor="b"/>
          <a:lstStyle>
            <a:lvl1pPr>
              <a:defRPr sz="8400"/>
            </a:lvl1pPr>
          </a:lstStyle>
          <a:p>
            <a:r>
              <a:t>标题文本</a:t>
            </a:r>
          </a:p>
        </p:txBody>
      </p:sp>
      <p:sp>
        <p:nvSpPr>
          <p:cNvPr id="40" name="正文级别 1…"/>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正文级别 1</a:t>
            </a:r>
          </a:p>
          <a:p>
            <a:pPr lvl="1"/>
            <a:r>
              <a:t>正文级别 2</a:t>
            </a:r>
          </a:p>
          <a:p>
            <a:pPr lvl="2"/>
            <a:r>
              <a:t>正文级别 3</a:t>
            </a:r>
          </a:p>
          <a:p>
            <a:pPr lvl="3"/>
            <a:r>
              <a:t>正文级别 4</a:t>
            </a:r>
          </a:p>
          <a:p>
            <a:pPr lvl="4"/>
            <a:r>
              <a:t>正文级别 5</a:t>
            </a:r>
          </a:p>
        </p:txBody>
      </p:sp>
      <p:sp>
        <p:nvSpPr>
          <p:cNvPr id="41"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标题 - 顶部对齐">
    <p:spTree>
      <p:nvGrpSpPr>
        <p:cNvPr id="1" name=""/>
        <p:cNvGrpSpPr/>
        <p:nvPr/>
      </p:nvGrpSpPr>
      <p:grpSpPr>
        <a:xfrm>
          <a:off x="0" y="0"/>
          <a:ext cx="0" cy="0"/>
          <a:chOff x="0" y="0"/>
          <a:chExt cx="0" cy="0"/>
        </a:xfrm>
      </p:grpSpPr>
      <p:sp>
        <p:nvSpPr>
          <p:cNvPr id="48" name="标题文本"/>
          <p:cNvSpPr txBox="1">
            <a:spLocks noGrp="1"/>
          </p:cNvSpPr>
          <p:nvPr>
            <p:ph type="title"/>
          </p:nvPr>
        </p:nvSpPr>
        <p:spPr>
          <a:prstGeom prst="rect">
            <a:avLst/>
          </a:prstGeom>
        </p:spPr>
        <p:txBody>
          <a:bodyPr/>
          <a:lstStyle/>
          <a:p>
            <a:r>
              <a:t>标题文本</a:t>
            </a:r>
          </a:p>
        </p:txBody>
      </p:sp>
      <p:sp>
        <p:nvSpPr>
          <p:cNvPr id="49"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56" name="标题文本"/>
          <p:cNvSpPr txBox="1">
            <a:spLocks noGrp="1"/>
          </p:cNvSpPr>
          <p:nvPr>
            <p:ph type="title"/>
          </p:nvPr>
        </p:nvSpPr>
        <p:spPr>
          <a:prstGeom prst="rect">
            <a:avLst/>
          </a:prstGeom>
        </p:spPr>
        <p:txBody>
          <a:bodyPr/>
          <a:lstStyle/>
          <a:p>
            <a:r>
              <a:t>标题文本</a:t>
            </a:r>
          </a:p>
        </p:txBody>
      </p:sp>
      <p:sp>
        <p:nvSpPr>
          <p:cNvPr id="57" name="正文级别 1…"/>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正文级别 1</a:t>
            </a:r>
          </a:p>
          <a:p>
            <a:pPr lvl="1"/>
            <a:r>
              <a:t>正文级别 2</a:t>
            </a:r>
          </a:p>
          <a:p>
            <a:pPr lvl="2"/>
            <a:r>
              <a:t>正文级别 3</a:t>
            </a:r>
          </a:p>
          <a:p>
            <a:pPr lvl="3"/>
            <a:r>
              <a:t>正文级别 4</a:t>
            </a:r>
          </a:p>
          <a:p>
            <a:pPr lvl="4"/>
            <a:r>
              <a:t>正文级别 5</a:t>
            </a:r>
          </a:p>
        </p:txBody>
      </p:sp>
      <p:sp>
        <p:nvSpPr>
          <p:cNvPr id="58"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标题、项目符号与照片">
    <p:spTree>
      <p:nvGrpSpPr>
        <p:cNvPr id="1" name=""/>
        <p:cNvGrpSpPr/>
        <p:nvPr/>
      </p:nvGrpSpPr>
      <p:grpSpPr>
        <a:xfrm>
          <a:off x="0" y="0"/>
          <a:ext cx="0" cy="0"/>
          <a:chOff x="0" y="0"/>
          <a:chExt cx="0" cy="0"/>
        </a:xfrm>
      </p:grpSpPr>
      <p:sp>
        <p:nvSpPr>
          <p:cNvPr id="65" name="图像"/>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6" name="标题文本"/>
          <p:cNvSpPr txBox="1">
            <a:spLocks noGrp="1"/>
          </p:cNvSpPr>
          <p:nvPr>
            <p:ph type="title"/>
          </p:nvPr>
        </p:nvSpPr>
        <p:spPr>
          <a:prstGeom prst="rect">
            <a:avLst/>
          </a:prstGeom>
        </p:spPr>
        <p:txBody>
          <a:bodyPr/>
          <a:lstStyle/>
          <a:p>
            <a:r>
              <a:t>标题文本</a:t>
            </a:r>
          </a:p>
        </p:txBody>
      </p:sp>
      <p:sp>
        <p:nvSpPr>
          <p:cNvPr id="67" name="正文级别 1…"/>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正文级别 1</a:t>
            </a:r>
          </a:p>
          <a:p>
            <a:pPr lvl="1"/>
            <a:r>
              <a:t>正文级别 2</a:t>
            </a:r>
          </a:p>
          <a:p>
            <a:pPr lvl="2"/>
            <a:r>
              <a:t>正文级别 3</a:t>
            </a:r>
          </a:p>
          <a:p>
            <a:pPr lvl="3"/>
            <a:r>
              <a:t>正文级别 4</a:t>
            </a:r>
          </a:p>
          <a:p>
            <a:pPr lvl="4"/>
            <a:r>
              <a:t>正文级别 5</a:t>
            </a:r>
          </a:p>
        </p:txBody>
      </p:sp>
      <p:sp>
        <p:nvSpPr>
          <p:cNvPr id="68"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项目符号">
    <p:spTree>
      <p:nvGrpSpPr>
        <p:cNvPr id="1" name=""/>
        <p:cNvGrpSpPr/>
        <p:nvPr/>
      </p:nvGrpSpPr>
      <p:grpSpPr>
        <a:xfrm>
          <a:off x="0" y="0"/>
          <a:ext cx="0" cy="0"/>
          <a:chOff x="0" y="0"/>
          <a:chExt cx="0" cy="0"/>
        </a:xfrm>
      </p:grpSpPr>
      <p:sp>
        <p:nvSpPr>
          <p:cNvPr id="75" name="正文级别 1…"/>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正文级别 1</a:t>
            </a:r>
          </a:p>
          <a:p>
            <a:pPr lvl="1"/>
            <a:r>
              <a:t>正文级别 2</a:t>
            </a:r>
          </a:p>
          <a:p>
            <a:pPr lvl="2"/>
            <a:r>
              <a:t>正文级别 3</a:t>
            </a:r>
          </a:p>
          <a:p>
            <a:pPr lvl="3"/>
            <a:r>
              <a:t>正文级别 4</a:t>
            </a:r>
          </a:p>
          <a:p>
            <a:pPr lvl="4"/>
            <a:r>
              <a:t>正文级别 5</a:t>
            </a:r>
          </a:p>
        </p:txBody>
      </p:sp>
      <p:sp>
        <p:nvSpPr>
          <p:cNvPr id="76"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照片 - 3 联">
    <p:spTree>
      <p:nvGrpSpPr>
        <p:cNvPr id="1" name=""/>
        <p:cNvGrpSpPr/>
        <p:nvPr/>
      </p:nvGrpSpPr>
      <p:grpSpPr>
        <a:xfrm>
          <a:off x="0" y="0"/>
          <a:ext cx="0" cy="0"/>
          <a:chOff x="0" y="0"/>
          <a:chExt cx="0" cy="0"/>
        </a:xfrm>
      </p:grpSpPr>
      <p:sp>
        <p:nvSpPr>
          <p:cNvPr id="83" name="图像"/>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图像"/>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图像"/>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标题文本</a:t>
            </a:r>
          </a:p>
        </p:txBody>
      </p:sp>
      <p:sp>
        <p:nvSpPr>
          <p:cNvPr id="3" name="正文级别 1…"/>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jpeg"/><Relationship Id="rId2" Type="http://schemas.openxmlformats.org/officeDocument/2006/relationships/image" Target="../media/image14.jpe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训练营003.jpg" descr="训练营003.jpg"/>
          <p:cNvPicPr>
            <a:picLocks noChangeAspect="1"/>
          </p:cNvPicPr>
          <p:nvPr/>
        </p:nvPicPr>
        <p:blipFill>
          <a:blip r:embed="rId2"/>
          <a:stretch>
            <a:fillRect/>
          </a:stretch>
        </p:blipFill>
        <p:spPr>
          <a:xfrm>
            <a:off x="0" y="0"/>
            <a:ext cx="24384000" cy="13716000"/>
          </a:xfrm>
          <a:prstGeom prst="rect">
            <a:avLst/>
          </a:prstGeom>
          <a:ln w="12700">
            <a:miter lim="400000"/>
          </a:ln>
        </p:spPr>
      </p:pic>
      <p:grpSp>
        <p:nvGrpSpPr>
          <p:cNvPr id="2" name="그룹 1">
            <a:extLst>
              <a:ext uri="{FF2B5EF4-FFF2-40B4-BE49-F238E27FC236}">
                <a16:creationId xmlns:a16="http://schemas.microsoft.com/office/drawing/2014/main" id="{BB1169B8-0F95-4A64-90D0-02F527066299}"/>
              </a:ext>
            </a:extLst>
          </p:cNvPr>
          <p:cNvGrpSpPr/>
          <p:nvPr/>
        </p:nvGrpSpPr>
        <p:grpSpPr>
          <a:xfrm>
            <a:off x="8788439" y="8148006"/>
            <a:ext cx="13617408" cy="4355405"/>
            <a:chOff x="8788439" y="8148006"/>
            <a:chExt cx="13617408" cy="4355405"/>
          </a:xfrm>
        </p:grpSpPr>
        <p:sp>
          <p:nvSpPr>
            <p:cNvPr id="120" name="How to Become A GEIO Pilot？…"/>
            <p:cNvSpPr txBox="1"/>
            <p:nvPr/>
          </p:nvSpPr>
          <p:spPr>
            <a:xfrm>
              <a:off x="8896389" y="8148006"/>
              <a:ext cx="13401507" cy="4226798"/>
            </a:xfrm>
            <a:prstGeom prst="rect">
              <a:avLst/>
            </a:prstGeom>
            <a:solidFill>
              <a:srgbClr val="2F4A89"/>
            </a:solidFill>
            <a:extLst>
              <a:ext uri="{C572A759-6A51-4108-AA02-DFA0A04FC94B}">
                <ma14:wrappingTextBoxFlag xmlns="" xmlns:ma14="http://schemas.microsoft.com/office/mac/drawingml/2011/main" val="1"/>
              </a:ext>
            </a:extLst>
          </p:spPr>
          <p:txBody>
            <a:bodyPr lIns="50800" tIns="50800" rIns="50800" bIns="50800" anchor="ctr">
              <a:spAutoFit/>
            </a:bodyPr>
            <a:lstStyle/>
            <a:p>
              <a:pPr>
                <a:lnSpc>
                  <a:spcPct val="120000"/>
                </a:lnSpc>
                <a:defRPr sz="6000">
                  <a:solidFill>
                    <a:srgbClr val="FFFFFF"/>
                  </a:solidFill>
                </a:defRPr>
              </a:pPr>
              <a:endParaRPr dirty="0"/>
            </a:p>
            <a:p>
              <a:pPr>
                <a:lnSpc>
                  <a:spcPct val="120000"/>
                </a:lnSpc>
                <a:defRPr sz="6500">
                  <a:solidFill>
                    <a:srgbClr val="FFFFFF"/>
                  </a:solidFill>
                </a:defRPr>
              </a:pPr>
              <a:r>
                <a:rPr lang="en-US" altLang="ko-KR" dirty="0"/>
                <a:t>GEIO </a:t>
              </a:r>
              <a:r>
                <a:rPr lang="ko-KR" altLang="en-US" dirty="0"/>
                <a:t>파일럿이 되는 방법</a:t>
              </a:r>
            </a:p>
            <a:p>
              <a:pPr>
                <a:lnSpc>
                  <a:spcPct val="120000"/>
                </a:lnSpc>
                <a:defRPr sz="4000">
                  <a:solidFill>
                    <a:srgbClr val="FFFFFF"/>
                  </a:solidFill>
                </a:defRPr>
              </a:pPr>
              <a:r>
                <a:rPr lang="en-US" dirty="0"/>
                <a:t>Lesson 13: </a:t>
              </a:r>
              <a:r>
                <a:rPr lang="ko-KR" altLang="en-US" dirty="0"/>
                <a:t>근접 전투</a:t>
              </a:r>
            </a:p>
            <a:p>
              <a:pPr>
                <a:lnSpc>
                  <a:spcPct val="120000"/>
                </a:lnSpc>
                <a:defRPr sz="6000">
                  <a:solidFill>
                    <a:srgbClr val="FFFFFF"/>
                  </a:solidFill>
                </a:defRPr>
              </a:pPr>
              <a:endParaRPr dirty="0"/>
            </a:p>
          </p:txBody>
        </p:sp>
        <p:pic>
          <p:nvPicPr>
            <p:cNvPr id="4" name="How to Become A GEIO Pilot？…" descr="How to Become A GEIO Pilot？…">
              <a:extLst>
                <a:ext uri="{FF2B5EF4-FFF2-40B4-BE49-F238E27FC236}">
                  <a16:creationId xmlns:a16="http://schemas.microsoft.com/office/drawing/2014/main" id="{F993E1D7-1467-4A2E-B130-84CF358BF206}"/>
                </a:ext>
              </a:extLst>
            </p:cNvPr>
            <p:cNvPicPr>
              <a:picLocks/>
            </p:cNvPicPr>
            <p:nvPr/>
          </p:nvPicPr>
          <p:blipFill>
            <a:blip r:embed="rId3"/>
            <a:stretch>
              <a:fillRect/>
            </a:stretch>
          </p:blipFill>
          <p:spPr>
            <a:xfrm>
              <a:off x="8788439" y="8148006"/>
              <a:ext cx="13617408" cy="4355405"/>
            </a:xfrm>
            <a:prstGeom prst="rect">
              <a:avLst/>
            </a:prstGeom>
            <a:effectLst/>
          </p:spPr>
        </p:pic>
      </p:grpSp>
    </p:spTree>
  </p:cSld>
  <p:clrMapOvr>
    <a:masterClrMapping/>
  </p:clrMapOvr>
  <p:transition spd="med" advClick="0" advTm="0"/>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屏幕 改psd.jpg" descr="屏幕 改psd.jpg"/>
          <p:cNvPicPr>
            <a:picLocks noChangeAspect="1"/>
          </p:cNvPicPr>
          <p:nvPr/>
        </p:nvPicPr>
        <p:blipFill>
          <a:blip r:embed="rId2"/>
          <a:stretch>
            <a:fillRect/>
          </a:stretch>
        </p:blipFill>
        <p:spPr>
          <a:xfrm>
            <a:off x="-1" y="4344"/>
            <a:ext cx="24384001" cy="13707311"/>
          </a:xfrm>
          <a:prstGeom prst="rect">
            <a:avLst/>
          </a:prstGeom>
          <a:ln w="12700">
            <a:miter lim="400000"/>
          </a:ln>
        </p:spPr>
      </p:pic>
      <p:pic>
        <p:nvPicPr>
          <p:cNvPr id="179" name="色彩主角 4.png" descr="色彩主角 4.png"/>
          <p:cNvPicPr>
            <a:picLocks noChangeAspect="1"/>
          </p:cNvPicPr>
          <p:nvPr/>
        </p:nvPicPr>
        <p:blipFill>
          <a:blip r:embed="rId3"/>
          <a:stretch>
            <a:fillRect/>
          </a:stretch>
        </p:blipFill>
        <p:spPr>
          <a:xfrm>
            <a:off x="17375714" y="2480522"/>
            <a:ext cx="6767211" cy="13716001"/>
          </a:xfrm>
          <a:prstGeom prst="rect">
            <a:avLst/>
          </a:prstGeom>
          <a:ln w="12700">
            <a:miter lim="400000"/>
          </a:ln>
        </p:spPr>
      </p:pic>
      <p:pic>
        <p:nvPicPr>
          <p:cNvPr id="180" name="V朘R$~3LVOWC{SUC4.png" descr="V朘R$~3LVOWC{SUC4.png"/>
          <p:cNvPicPr>
            <a:picLocks noChangeAspect="1"/>
          </p:cNvPicPr>
          <p:nvPr/>
        </p:nvPicPr>
        <p:blipFill>
          <a:blip r:embed="rId4"/>
          <a:stretch>
            <a:fillRect/>
          </a:stretch>
        </p:blipFill>
        <p:spPr>
          <a:xfrm>
            <a:off x="0" y="9377048"/>
            <a:ext cx="24384001" cy="4432301"/>
          </a:xfrm>
          <a:prstGeom prst="rect">
            <a:avLst/>
          </a:prstGeom>
          <a:ln w="12700">
            <a:miter lim="400000"/>
          </a:ln>
        </p:spPr>
      </p:pic>
      <p:sp>
        <p:nvSpPr>
          <p:cNvPr id="181" name="Training task 2: Commence melee attacks on your team mates’ GEIO. Attack front the front, the back, the left side and the right side to see the outcome of the attacks."/>
          <p:cNvSpPr txBox="1"/>
          <p:nvPr/>
        </p:nvSpPr>
        <p:spPr>
          <a:xfrm>
            <a:off x="918664" y="10675144"/>
            <a:ext cx="22188363" cy="183428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rPr lang="ko-KR" altLang="en-US" dirty="0"/>
              <a:t>훈련 과제 </a:t>
            </a:r>
            <a:r>
              <a:rPr lang="en-US" altLang="ko-KR" dirty="0"/>
              <a:t>2: </a:t>
            </a:r>
            <a:r>
              <a:rPr lang="ko-KR" altLang="en-US" dirty="0"/>
              <a:t>팀원과 </a:t>
            </a:r>
            <a:r>
              <a:rPr lang="en-US" altLang="ko-KR" dirty="0"/>
              <a:t>GEIO </a:t>
            </a:r>
            <a:r>
              <a:rPr lang="ko-KR" altLang="en-US" dirty="0"/>
              <a:t>의 근접전투를 해보자</a:t>
            </a:r>
            <a:r>
              <a:rPr lang="en-US" altLang="ko-KR" dirty="0"/>
              <a:t>. </a:t>
            </a:r>
          </a:p>
          <a:p>
            <a:r>
              <a:rPr lang="ko-KR" altLang="en-US" dirty="0"/>
              <a:t>전</a:t>
            </a:r>
            <a:r>
              <a:rPr lang="en-US" altLang="ko-KR" dirty="0"/>
              <a:t>,</a:t>
            </a:r>
            <a:r>
              <a:rPr lang="ko-KR" altLang="en-US" dirty="0"/>
              <a:t>후</a:t>
            </a:r>
            <a:r>
              <a:rPr lang="en-US" altLang="ko-KR" dirty="0"/>
              <a:t>,</a:t>
            </a:r>
            <a:r>
              <a:rPr lang="ko-KR" altLang="en-US" dirty="0"/>
              <a:t>좌</a:t>
            </a:r>
            <a:r>
              <a:rPr lang="en-US" altLang="ko-KR" dirty="0"/>
              <a:t>,</a:t>
            </a:r>
            <a:r>
              <a:rPr lang="ko-KR" altLang="en-US" dirty="0"/>
              <a:t>우로 공격해보고 결과가 어떤 지 살펴 보자</a:t>
            </a:r>
            <a:r>
              <a:rPr lang="en-US" altLang="ko-KR" dirty="0"/>
              <a:t>.</a:t>
            </a:r>
          </a:p>
        </p:txBody>
      </p:sp>
      <p:sp>
        <p:nvSpPr>
          <p:cNvPr id="182" name="Training task 3: Make a stab vest for GEIO using cardboard, so that GEIO is able to defend melee attacks."/>
          <p:cNvSpPr txBox="1"/>
          <p:nvPr/>
        </p:nvSpPr>
        <p:spPr>
          <a:xfrm>
            <a:off x="4950736" y="10676056"/>
            <a:ext cx="14482528" cy="183428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rPr lang="ko-KR" altLang="en-US" dirty="0"/>
              <a:t>훈련 과제 </a:t>
            </a:r>
            <a:r>
              <a:rPr lang="en-US" altLang="ko-KR" dirty="0"/>
              <a:t>3: </a:t>
            </a:r>
            <a:r>
              <a:rPr lang="ko-KR" altLang="en-US" dirty="0"/>
              <a:t>카드보드를 사용해서 조끼를 만들어 </a:t>
            </a:r>
            <a:r>
              <a:rPr lang="en-US" altLang="ko-KR" dirty="0"/>
              <a:t>GEIO</a:t>
            </a:r>
            <a:r>
              <a:rPr lang="ko-KR" altLang="en-US" dirty="0"/>
              <a:t>에 입히면 근접 전투를 방어 할 수 있어</a:t>
            </a:r>
            <a:r>
              <a:rPr lang="en-US" altLang="ko-KR" dirty="0"/>
              <a:t>. </a:t>
            </a:r>
          </a:p>
        </p:txBody>
      </p:sp>
      <p:pic>
        <p:nvPicPr>
          <p:cNvPr id="183" name="timg-39.jpeg" descr="timg-39.jpeg"/>
          <p:cNvPicPr>
            <a:picLocks noChangeAspect="1"/>
          </p:cNvPicPr>
          <p:nvPr/>
        </p:nvPicPr>
        <p:blipFill>
          <a:blip r:embed="rId5"/>
          <a:stretch>
            <a:fillRect/>
          </a:stretch>
        </p:blipFill>
        <p:spPr>
          <a:xfrm>
            <a:off x="8660358" y="2726831"/>
            <a:ext cx="7421595" cy="6567784"/>
          </a:xfrm>
          <a:prstGeom prst="rect">
            <a:avLst/>
          </a:prstGeom>
          <a:ln w="12700">
            <a:miter lim="400000"/>
          </a:ln>
        </p:spPr>
      </p:pic>
      <p:sp>
        <p:nvSpPr>
          <p:cNvPr id="184" name="The melee attacks happen when one GEIO crash one another in the front.…"/>
          <p:cNvSpPr txBox="1"/>
          <p:nvPr/>
        </p:nvSpPr>
        <p:spPr>
          <a:xfrm>
            <a:off x="1276973" y="10626297"/>
            <a:ext cx="22188363" cy="183428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nSpc>
                <a:spcPct val="150000"/>
              </a:lnSpc>
              <a:defRPr sz="4000">
                <a:solidFill>
                  <a:srgbClr val="41CAD0"/>
                </a:solidFill>
              </a:defRPr>
            </a:pPr>
            <a:r>
              <a:rPr lang="ko-KR" altLang="en-US" sz="4000" dirty="0"/>
              <a:t>근접 공격은 </a:t>
            </a:r>
            <a:r>
              <a:rPr lang="en-US" altLang="ko-KR" sz="4000" dirty="0"/>
              <a:t>GEIO </a:t>
            </a:r>
            <a:r>
              <a:rPr lang="ko-KR" altLang="en-US" sz="4000" dirty="0"/>
              <a:t>가 다른 </a:t>
            </a:r>
            <a:r>
              <a:rPr lang="en-US" altLang="ko-KR" sz="4000" dirty="0"/>
              <a:t>GEIO </a:t>
            </a:r>
            <a:r>
              <a:rPr lang="ko-KR" altLang="en-US" sz="4000" dirty="0"/>
              <a:t>를 앞에서 부딪히면 발생해</a:t>
            </a:r>
            <a:r>
              <a:rPr lang="en-US" altLang="ko-KR" sz="4000" dirty="0"/>
              <a:t>.</a:t>
            </a:r>
            <a:endParaRPr lang="ko-KR" altLang="en-US" sz="4000" dirty="0"/>
          </a:p>
          <a:p>
            <a:pPr>
              <a:lnSpc>
                <a:spcPct val="150000"/>
              </a:lnSpc>
              <a:defRPr sz="4000">
                <a:solidFill>
                  <a:srgbClr val="41CAD0"/>
                </a:solidFill>
              </a:defRPr>
            </a:pPr>
            <a:r>
              <a:rPr lang="ko-KR" altLang="en-US" sz="4000" dirty="0"/>
              <a:t>전방 두개의 리시버를 가리게 되면 어떻게 될까</a:t>
            </a:r>
            <a:r>
              <a:rPr lang="en-US" altLang="ko-KR" sz="4000" dirty="0"/>
              <a:t>?</a:t>
            </a:r>
            <a:endParaRPr lang="ko-KR" altLang="en-US" sz="4000" dirty="0"/>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8" fill="hold" grpId="2" nodeType="clickEffect">
                                  <p:stCondLst>
                                    <p:cond delay="0"/>
                                  </p:stCondLst>
                                  <p:iterate>
                                    <p:tmAbs val="0"/>
                                  </p:iterate>
                                  <p:childTnLst>
                                    <p:animEffect transition="out" filter="wipe(left)">
                                      <p:cBhvr>
                                        <p:cTn id="10" dur="1000" fill="hold"/>
                                        <p:tgtEl>
                                          <p:spTgt spid="181"/>
                                        </p:tgtEl>
                                      </p:cBhvr>
                                    </p:animEffect>
                                    <p:set>
                                      <p:cBhvr>
                                        <p:cTn id="11" fill="hold">
                                          <p:stCondLst>
                                            <p:cond delay="999"/>
                                          </p:stCondLst>
                                        </p:cTn>
                                        <p:tgtEl>
                                          <p:spTgt spid="181"/>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3" nodeType="afterEffect">
                                  <p:stCondLst>
                                    <p:cond delay="0"/>
                                  </p:stCondLst>
                                  <p:iterate type="lt">
                                    <p:tmAbs val="100"/>
                                  </p:iterate>
                                  <p:childTnLst>
                                    <p:set>
                                      <p:cBhvr>
                                        <p:cTn id="14" fill="hold"/>
                                        <p:tgtEl>
                                          <p:spTgt spid="1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8" fill="hold" grpId="4" nodeType="clickEffect">
                                  <p:stCondLst>
                                    <p:cond delay="0"/>
                                  </p:stCondLst>
                                  <p:iterate>
                                    <p:tmAbs val="0"/>
                                  </p:iterate>
                                  <p:childTnLst>
                                    <p:animEffect transition="out" filter="wipe(left)">
                                      <p:cBhvr>
                                        <p:cTn id="18" dur="1000" fill="hold"/>
                                        <p:tgtEl>
                                          <p:spTgt spid="184"/>
                                        </p:tgtEl>
                                      </p:cBhvr>
                                    </p:animEffect>
                                    <p:set>
                                      <p:cBhvr>
                                        <p:cTn id="19" fill="hold">
                                          <p:stCondLst>
                                            <p:cond delay="999"/>
                                          </p:stCondLst>
                                        </p:cTn>
                                        <p:tgtEl>
                                          <p:spTgt spid="184"/>
                                        </p:tgtEl>
                                        <p:attrNameLst>
                                          <p:attrName>style.visibility</p:attrName>
                                        </p:attrNameLst>
                                      </p:cBhvr>
                                      <p:to>
                                        <p:strVal val="hidden"/>
                                      </p:to>
                                    </p:set>
                                  </p:childTnLst>
                                </p:cTn>
                              </p:par>
                            </p:childTnLst>
                          </p:cTn>
                        </p:par>
                        <p:par>
                          <p:cTn id="20" fill="hold">
                            <p:stCondLst>
                              <p:cond delay="1000"/>
                            </p:stCondLst>
                            <p:childTnLst>
                              <p:par>
                                <p:cTn id="21" presetID="1" presetClass="entr" presetSubtype="0" fill="hold" grpId="5" nodeType="afterEffect">
                                  <p:stCondLst>
                                    <p:cond delay="0"/>
                                  </p:stCondLst>
                                  <p:iterate type="lt">
                                    <p:tmAbs val="100"/>
                                  </p:iterate>
                                  <p:childTnLst>
                                    <p:set>
                                      <p:cBhvr>
                                        <p:cTn id="22" fill="hold"/>
                                        <p:tgtEl>
                                          <p:spTgt spid="1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6" nodeType="clickEffect">
                                  <p:stCondLst>
                                    <p:cond delay="0"/>
                                  </p:stCondLst>
                                  <p:iterate>
                                    <p:tmAbs val="0"/>
                                  </p:iterate>
                                  <p:childTnLst>
                                    <p:set>
                                      <p:cBhvr>
                                        <p:cTn id="26" fill="hold"/>
                                        <p:tgtEl>
                                          <p:spTgt spid="183"/>
                                        </p:tgtEl>
                                        <p:attrNameLst>
                                          <p:attrName>style.visibility</p:attrName>
                                        </p:attrNameLst>
                                      </p:cBhvr>
                                      <p:to>
                                        <p:strVal val="visible"/>
                                      </p:to>
                                    </p:set>
                                    <p:animEffect transition="in" filter="wipe(left)">
                                      <p:cBhvr>
                                        <p:cTn id="27" dur="10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1" animBg="1" advAuto="0"/>
      <p:bldP spid="181" grpId="2" animBg="1" advAuto="0"/>
      <p:bldP spid="182" grpId="5" animBg="1" advAuto="0"/>
      <p:bldP spid="183" grpId="6" animBg="1" advAuto="0"/>
      <p:bldP spid="184" grpId="3" animBg="1" advAuto="0"/>
      <p:bldP spid="184" grpId="4"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场景废墟2.jpg" descr="场景废墟2.jpg"/>
          <p:cNvPicPr>
            <a:picLocks noChangeAspect="1"/>
          </p:cNvPicPr>
          <p:nvPr/>
        </p:nvPicPr>
        <p:blipFill>
          <a:blip r:embed="rId2"/>
          <a:stretch>
            <a:fillRect/>
          </a:stretch>
        </p:blipFill>
        <p:spPr>
          <a:xfrm>
            <a:off x="-273216" y="-1"/>
            <a:ext cx="24930432" cy="13716001"/>
          </a:xfrm>
          <a:prstGeom prst="rect">
            <a:avLst/>
          </a:prstGeom>
          <a:ln w="12700">
            <a:miter lim="400000"/>
          </a:ln>
        </p:spPr>
      </p:pic>
      <p:pic>
        <p:nvPicPr>
          <p:cNvPr id="187" name="V朘R$~3LVOWC{SUC4.png" descr="V朘R$~3LVOWC{SUC4.png"/>
          <p:cNvPicPr>
            <a:picLocks noChangeAspect="1"/>
          </p:cNvPicPr>
          <p:nvPr/>
        </p:nvPicPr>
        <p:blipFill>
          <a:blip r:embed="rId3"/>
          <a:stretch>
            <a:fillRect/>
          </a:stretch>
        </p:blipFill>
        <p:spPr>
          <a:xfrm>
            <a:off x="4977275" y="5546573"/>
            <a:ext cx="14429450" cy="2622854"/>
          </a:xfrm>
          <a:prstGeom prst="rect">
            <a:avLst/>
          </a:prstGeom>
          <a:ln w="12700">
            <a:miter lim="400000"/>
          </a:ln>
        </p:spPr>
      </p:pic>
      <p:sp>
        <p:nvSpPr>
          <p:cNvPr id="188" name="Challenge"/>
          <p:cNvSpPr txBox="1"/>
          <p:nvPr/>
        </p:nvSpPr>
        <p:spPr>
          <a:xfrm>
            <a:off x="11264661" y="6345039"/>
            <a:ext cx="1854675" cy="10259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6000">
                <a:solidFill>
                  <a:srgbClr val="41CAD0"/>
                </a:solidFill>
              </a:defRPr>
            </a:lvl1pPr>
          </a:lstStyle>
          <a:p>
            <a:r>
              <a:rPr lang="ko-KR" altLang="en-US" dirty="0"/>
              <a:t>도 전</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场景废墟2.jpg" descr="场景废墟2.jpg"/>
          <p:cNvPicPr>
            <a:picLocks noChangeAspect="1"/>
          </p:cNvPicPr>
          <p:nvPr/>
        </p:nvPicPr>
        <p:blipFill>
          <a:blip r:embed="rId2"/>
          <a:stretch>
            <a:fillRect/>
          </a:stretch>
        </p:blipFill>
        <p:spPr>
          <a:xfrm>
            <a:off x="-273216" y="-1"/>
            <a:ext cx="24930432" cy="13716001"/>
          </a:xfrm>
          <a:prstGeom prst="rect">
            <a:avLst/>
          </a:prstGeom>
          <a:ln w="12700">
            <a:miter lim="400000"/>
          </a:ln>
        </p:spPr>
      </p:pic>
      <p:pic>
        <p:nvPicPr>
          <p:cNvPr id="191" name="控制室屏幕.png" descr="控制室屏幕.png"/>
          <p:cNvPicPr>
            <a:picLocks noChangeAspect="1"/>
          </p:cNvPicPr>
          <p:nvPr/>
        </p:nvPicPr>
        <p:blipFill>
          <a:blip r:embed="rId3"/>
          <a:stretch>
            <a:fillRect/>
          </a:stretch>
        </p:blipFill>
        <p:spPr>
          <a:xfrm>
            <a:off x="-2634026" y="-4412632"/>
            <a:ext cx="30106978" cy="16935174"/>
          </a:xfrm>
          <a:prstGeom prst="rect">
            <a:avLst/>
          </a:prstGeom>
          <a:ln w="12700">
            <a:miter lim="400000"/>
          </a:ln>
        </p:spPr>
      </p:pic>
      <p:pic>
        <p:nvPicPr>
          <p:cNvPr id="192" name="右边反派.png" descr="右边反派.png"/>
          <p:cNvPicPr>
            <a:picLocks noChangeAspect="1"/>
          </p:cNvPicPr>
          <p:nvPr/>
        </p:nvPicPr>
        <p:blipFill>
          <a:blip r:embed="rId4"/>
          <a:stretch>
            <a:fillRect/>
          </a:stretch>
        </p:blipFill>
        <p:spPr>
          <a:xfrm>
            <a:off x="15900786" y="939800"/>
            <a:ext cx="9717068" cy="13716000"/>
          </a:xfrm>
          <a:prstGeom prst="rect">
            <a:avLst/>
          </a:prstGeom>
          <a:ln w="12700">
            <a:miter lim="400000"/>
          </a:ln>
        </p:spPr>
      </p:pic>
      <p:pic>
        <p:nvPicPr>
          <p:cNvPr id="193" name="色彩主角 4.png" descr="色彩主角 4.png"/>
          <p:cNvPicPr>
            <a:picLocks noChangeAspect="1"/>
          </p:cNvPicPr>
          <p:nvPr/>
        </p:nvPicPr>
        <p:blipFill>
          <a:blip r:embed="rId5"/>
          <a:stretch>
            <a:fillRect/>
          </a:stretch>
        </p:blipFill>
        <p:spPr>
          <a:xfrm>
            <a:off x="17375714" y="2480522"/>
            <a:ext cx="6767211" cy="13716001"/>
          </a:xfrm>
          <a:prstGeom prst="rect">
            <a:avLst/>
          </a:prstGeom>
          <a:ln w="12700">
            <a:miter lim="400000"/>
          </a:ln>
        </p:spPr>
      </p:pic>
      <p:pic>
        <p:nvPicPr>
          <p:cNvPr id="194" name="V朘R$~3LVOWC{SUC4.png" descr="V朘R$~3LVOWC{SUC4.png"/>
          <p:cNvPicPr>
            <a:picLocks noChangeAspect="1"/>
          </p:cNvPicPr>
          <p:nvPr/>
        </p:nvPicPr>
        <p:blipFill>
          <a:blip r:embed="rId6"/>
          <a:stretch>
            <a:fillRect/>
          </a:stretch>
        </p:blipFill>
        <p:spPr>
          <a:xfrm>
            <a:off x="0" y="9377048"/>
            <a:ext cx="24384001" cy="4432301"/>
          </a:xfrm>
          <a:prstGeom prst="rect">
            <a:avLst/>
          </a:prstGeom>
          <a:ln w="12700">
            <a:miter lim="400000"/>
          </a:ln>
        </p:spPr>
      </p:pic>
      <p:sp>
        <p:nvSpPr>
          <p:cNvPr id="195" name="Except for the stab vest, is there any other way to defend the melee attacks? There is a simple way to defend. When the enemy is charging towards you, you can simply turn GEIO round. If the enemy fails to crash you in the front, the melee attack fails."/>
          <p:cNvSpPr txBox="1"/>
          <p:nvPr/>
        </p:nvSpPr>
        <p:spPr>
          <a:xfrm>
            <a:off x="2145732" y="10690926"/>
            <a:ext cx="20665978" cy="183428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just">
              <a:lnSpc>
                <a:spcPct val="150000"/>
              </a:lnSpc>
              <a:defRPr sz="4000">
                <a:solidFill>
                  <a:srgbClr val="41CAD0"/>
                </a:solidFill>
              </a:defRPr>
            </a:lvl1pPr>
          </a:lstStyle>
          <a:p>
            <a:r>
              <a:rPr lang="ko-KR" altLang="en-US" dirty="0"/>
              <a:t>조끼를 제외하고</a:t>
            </a:r>
            <a:r>
              <a:rPr lang="en-US" altLang="ko-KR" dirty="0"/>
              <a:t>, </a:t>
            </a:r>
            <a:r>
              <a:rPr lang="ko-KR" altLang="en-US" dirty="0"/>
              <a:t>근접 전투를 방어 할 수 있는 방법이 있을까</a:t>
            </a:r>
            <a:r>
              <a:rPr lang="en-US" altLang="ko-KR" dirty="0"/>
              <a:t>? </a:t>
            </a:r>
            <a:r>
              <a:rPr lang="ko-KR" altLang="en-US" dirty="0"/>
              <a:t>간단한 방법이 있지</a:t>
            </a:r>
            <a:r>
              <a:rPr lang="en-US" altLang="ko-KR" dirty="0"/>
              <a:t>. </a:t>
            </a:r>
            <a:r>
              <a:rPr lang="ko-KR" altLang="en-US" dirty="0"/>
              <a:t>적이 달려올 때</a:t>
            </a:r>
            <a:r>
              <a:rPr lang="en-US" altLang="ko-KR" dirty="0"/>
              <a:t>, GEIO</a:t>
            </a:r>
            <a:r>
              <a:rPr lang="ko-KR" altLang="en-US" dirty="0"/>
              <a:t>를 회전하면 돼</a:t>
            </a:r>
            <a:r>
              <a:rPr lang="en-US" altLang="ko-KR" dirty="0"/>
              <a:t>. </a:t>
            </a:r>
            <a:r>
              <a:rPr lang="ko-KR" altLang="en-US" dirty="0"/>
              <a:t>앞에서 공격을 못하면</a:t>
            </a:r>
            <a:r>
              <a:rPr lang="en-US" altLang="ko-KR" dirty="0"/>
              <a:t>, </a:t>
            </a:r>
            <a:r>
              <a:rPr lang="ko-KR" altLang="en-US" dirty="0"/>
              <a:t>근접 공격에 실패하기 때문이지</a:t>
            </a:r>
            <a:r>
              <a:rPr lang="en-US" altLang="ko-KR" dirty="0"/>
              <a:t>.</a:t>
            </a:r>
          </a:p>
        </p:txBody>
      </p:sp>
      <p:sp>
        <p:nvSpPr>
          <p:cNvPr id="196" name="矩形"/>
          <p:cNvSpPr/>
          <p:nvPr/>
        </p:nvSpPr>
        <p:spPr>
          <a:xfrm>
            <a:off x="3210680" y="1170599"/>
            <a:ext cx="11665628" cy="7599861"/>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aphicFrame>
        <p:nvGraphicFramePr>
          <p:cNvPr id="197" name="表格"/>
          <p:cNvGraphicFramePr/>
          <p:nvPr/>
        </p:nvGraphicFramePr>
        <p:xfrm>
          <a:off x="4350798" y="1558102"/>
          <a:ext cx="10206531" cy="6393052"/>
        </p:xfrm>
        <a:graphic>
          <a:graphicData uri="http://schemas.openxmlformats.org/drawingml/2006/table">
            <a:tbl>
              <a:tblPr>
                <a:tableStyleId>{4C3C2611-4C71-4FC5-86AE-919BDF0F9419}</a:tableStyleId>
              </a:tblPr>
              <a:tblGrid>
                <a:gridCol w="1275190">
                  <a:extLst>
                    <a:ext uri="{9D8B030D-6E8A-4147-A177-3AD203B41FA5}">
                      <a16:colId xmlns:a16="http://schemas.microsoft.com/office/drawing/2014/main" val="20000"/>
                    </a:ext>
                  </a:extLst>
                </a:gridCol>
                <a:gridCol w="1275518">
                  <a:extLst>
                    <a:ext uri="{9D8B030D-6E8A-4147-A177-3AD203B41FA5}">
                      <a16:colId xmlns:a16="http://schemas.microsoft.com/office/drawing/2014/main" val="20001"/>
                    </a:ext>
                  </a:extLst>
                </a:gridCol>
                <a:gridCol w="1275151">
                  <a:extLst>
                    <a:ext uri="{9D8B030D-6E8A-4147-A177-3AD203B41FA5}">
                      <a16:colId xmlns:a16="http://schemas.microsoft.com/office/drawing/2014/main" val="20002"/>
                    </a:ext>
                  </a:extLst>
                </a:gridCol>
                <a:gridCol w="1282460">
                  <a:extLst>
                    <a:ext uri="{9D8B030D-6E8A-4147-A177-3AD203B41FA5}">
                      <a16:colId xmlns:a16="http://schemas.microsoft.com/office/drawing/2014/main" val="20003"/>
                    </a:ext>
                  </a:extLst>
                </a:gridCol>
                <a:gridCol w="1273685">
                  <a:extLst>
                    <a:ext uri="{9D8B030D-6E8A-4147-A177-3AD203B41FA5}">
                      <a16:colId xmlns:a16="http://schemas.microsoft.com/office/drawing/2014/main" val="20004"/>
                    </a:ext>
                  </a:extLst>
                </a:gridCol>
                <a:gridCol w="1275421">
                  <a:extLst>
                    <a:ext uri="{9D8B030D-6E8A-4147-A177-3AD203B41FA5}">
                      <a16:colId xmlns:a16="http://schemas.microsoft.com/office/drawing/2014/main" val="20005"/>
                    </a:ext>
                  </a:extLst>
                </a:gridCol>
                <a:gridCol w="1272953">
                  <a:extLst>
                    <a:ext uri="{9D8B030D-6E8A-4147-A177-3AD203B41FA5}">
                      <a16:colId xmlns:a16="http://schemas.microsoft.com/office/drawing/2014/main" val="20006"/>
                    </a:ext>
                  </a:extLst>
                </a:gridCol>
                <a:gridCol w="1276153">
                  <a:extLst>
                    <a:ext uri="{9D8B030D-6E8A-4147-A177-3AD203B41FA5}">
                      <a16:colId xmlns:a16="http://schemas.microsoft.com/office/drawing/2014/main" val="20007"/>
                    </a:ext>
                  </a:extLst>
                </a:gridCol>
              </a:tblGrid>
              <a:tr h="1280512">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extLst>
                  <a:ext uri="{0D108BD9-81ED-4DB2-BD59-A6C34878D82A}">
                    <a16:rowId xmlns:a16="http://schemas.microsoft.com/office/drawing/2014/main" val="10000"/>
                  </a:ext>
                </a:extLst>
              </a:tr>
              <a:tr h="1282614">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extLst>
                  <a:ext uri="{0D108BD9-81ED-4DB2-BD59-A6C34878D82A}">
                    <a16:rowId xmlns:a16="http://schemas.microsoft.com/office/drawing/2014/main" val="10001"/>
                  </a:ext>
                </a:extLst>
              </a:tr>
              <a:tr h="1270639">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extLst>
                  <a:ext uri="{0D108BD9-81ED-4DB2-BD59-A6C34878D82A}">
                    <a16:rowId xmlns:a16="http://schemas.microsoft.com/office/drawing/2014/main" val="10002"/>
                  </a:ext>
                </a:extLst>
              </a:tr>
              <a:tr h="1276764">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extLst>
                  <a:ext uri="{0D108BD9-81ED-4DB2-BD59-A6C34878D82A}">
                    <a16:rowId xmlns:a16="http://schemas.microsoft.com/office/drawing/2014/main" val="10003"/>
                  </a:ext>
                </a:extLst>
              </a:tr>
              <a:tr h="1282523">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tc>
                  <a:txBody>
                    <a:bodyPr/>
                    <a:lstStyle/>
                    <a:p>
                      <a:pPr defTabSz="914400">
                        <a:defRPr sz="3200">
                          <a:sym typeface="Helvetica Neue"/>
                        </a:defRPr>
                      </a:pPr>
                      <a:endParaRPr/>
                    </a:p>
                  </a:txBody>
                  <a:tcPr marL="50800" marR="50800" marT="50800" marB="50800" anchor="ctr" horzOverflow="overflow">
                    <a:lnL w="38100">
                      <a:solidFill>
                        <a:srgbClr val="164F86"/>
                      </a:solidFill>
                      <a:miter lim="400000"/>
                    </a:lnL>
                    <a:lnR w="38100">
                      <a:solidFill>
                        <a:srgbClr val="164F86"/>
                      </a:solidFill>
                      <a:miter lim="400000"/>
                    </a:lnR>
                    <a:lnT w="38100">
                      <a:solidFill>
                        <a:srgbClr val="164F86"/>
                      </a:solidFill>
                      <a:miter lim="400000"/>
                    </a:lnT>
                    <a:lnB w="38100">
                      <a:solidFill>
                        <a:srgbClr val="164F86"/>
                      </a:solidFill>
                      <a:miter lim="400000"/>
                    </a:lnB>
                  </a:tcPr>
                </a:tc>
                <a:extLst>
                  <a:ext uri="{0D108BD9-81ED-4DB2-BD59-A6C34878D82A}">
                    <a16:rowId xmlns:a16="http://schemas.microsoft.com/office/drawing/2014/main" val="10004"/>
                  </a:ext>
                </a:extLst>
              </a:tr>
            </a:tbl>
          </a:graphicData>
        </a:graphic>
      </p:graphicFrame>
      <p:sp>
        <p:nvSpPr>
          <p:cNvPr id="198" name="1"/>
          <p:cNvSpPr txBox="1"/>
          <p:nvPr/>
        </p:nvSpPr>
        <p:spPr>
          <a:xfrm>
            <a:off x="4797976" y="7992082"/>
            <a:ext cx="326137"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1</a:t>
            </a:r>
          </a:p>
        </p:txBody>
      </p:sp>
      <p:sp>
        <p:nvSpPr>
          <p:cNvPr id="199" name="2"/>
          <p:cNvSpPr txBox="1"/>
          <p:nvPr/>
        </p:nvSpPr>
        <p:spPr>
          <a:xfrm>
            <a:off x="6082333" y="7992082"/>
            <a:ext cx="326137"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2</a:t>
            </a:r>
          </a:p>
        </p:txBody>
      </p:sp>
      <p:sp>
        <p:nvSpPr>
          <p:cNvPr id="200" name="3"/>
          <p:cNvSpPr txBox="1"/>
          <p:nvPr/>
        </p:nvSpPr>
        <p:spPr>
          <a:xfrm>
            <a:off x="7366690" y="7992082"/>
            <a:ext cx="326137"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3</a:t>
            </a:r>
          </a:p>
        </p:txBody>
      </p:sp>
      <p:sp>
        <p:nvSpPr>
          <p:cNvPr id="201" name="4"/>
          <p:cNvSpPr txBox="1"/>
          <p:nvPr/>
        </p:nvSpPr>
        <p:spPr>
          <a:xfrm>
            <a:off x="8651049" y="7992082"/>
            <a:ext cx="326137"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4</a:t>
            </a:r>
          </a:p>
        </p:txBody>
      </p:sp>
      <p:sp>
        <p:nvSpPr>
          <p:cNvPr id="202" name="5"/>
          <p:cNvSpPr txBox="1"/>
          <p:nvPr/>
        </p:nvSpPr>
        <p:spPr>
          <a:xfrm>
            <a:off x="9935406" y="7992082"/>
            <a:ext cx="326137"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5</a:t>
            </a:r>
          </a:p>
        </p:txBody>
      </p:sp>
      <p:sp>
        <p:nvSpPr>
          <p:cNvPr id="203" name="6"/>
          <p:cNvSpPr txBox="1"/>
          <p:nvPr/>
        </p:nvSpPr>
        <p:spPr>
          <a:xfrm>
            <a:off x="11219763" y="7992082"/>
            <a:ext cx="326137"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6</a:t>
            </a:r>
          </a:p>
        </p:txBody>
      </p:sp>
      <p:sp>
        <p:nvSpPr>
          <p:cNvPr id="204" name="7"/>
          <p:cNvSpPr txBox="1"/>
          <p:nvPr/>
        </p:nvSpPr>
        <p:spPr>
          <a:xfrm>
            <a:off x="12478721" y="7992082"/>
            <a:ext cx="326137"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7</a:t>
            </a:r>
          </a:p>
        </p:txBody>
      </p:sp>
      <p:sp>
        <p:nvSpPr>
          <p:cNvPr id="205" name="8"/>
          <p:cNvSpPr txBox="1"/>
          <p:nvPr/>
        </p:nvSpPr>
        <p:spPr>
          <a:xfrm>
            <a:off x="13737678" y="7992082"/>
            <a:ext cx="326137"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8</a:t>
            </a:r>
          </a:p>
        </p:txBody>
      </p:sp>
      <p:sp>
        <p:nvSpPr>
          <p:cNvPr id="206" name="A"/>
          <p:cNvSpPr txBox="1"/>
          <p:nvPr/>
        </p:nvSpPr>
        <p:spPr>
          <a:xfrm>
            <a:off x="3777146" y="6995827"/>
            <a:ext cx="375286"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A</a:t>
            </a:r>
          </a:p>
        </p:txBody>
      </p:sp>
      <p:sp>
        <p:nvSpPr>
          <p:cNvPr id="207" name="B"/>
          <p:cNvSpPr txBox="1"/>
          <p:nvPr/>
        </p:nvSpPr>
        <p:spPr>
          <a:xfrm>
            <a:off x="3773526" y="5735116"/>
            <a:ext cx="382525"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B</a:t>
            </a:r>
          </a:p>
        </p:txBody>
      </p:sp>
      <p:sp>
        <p:nvSpPr>
          <p:cNvPr id="208" name="C"/>
          <p:cNvSpPr txBox="1"/>
          <p:nvPr/>
        </p:nvSpPr>
        <p:spPr>
          <a:xfrm>
            <a:off x="3766478" y="4474405"/>
            <a:ext cx="396622"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C</a:t>
            </a:r>
          </a:p>
        </p:txBody>
      </p:sp>
      <p:sp>
        <p:nvSpPr>
          <p:cNvPr id="209" name="D"/>
          <p:cNvSpPr txBox="1"/>
          <p:nvPr/>
        </p:nvSpPr>
        <p:spPr>
          <a:xfrm>
            <a:off x="3766478" y="3213694"/>
            <a:ext cx="396622"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D</a:t>
            </a:r>
          </a:p>
        </p:txBody>
      </p:sp>
      <p:sp>
        <p:nvSpPr>
          <p:cNvPr id="210" name="E"/>
          <p:cNvSpPr txBox="1"/>
          <p:nvPr/>
        </p:nvSpPr>
        <p:spPr>
          <a:xfrm>
            <a:off x="3784195" y="1952983"/>
            <a:ext cx="361189" cy="56044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r>
              <a:t>E</a:t>
            </a:r>
          </a:p>
        </p:txBody>
      </p:sp>
      <p:pic>
        <p:nvPicPr>
          <p:cNvPr id="211" name="0147625a2dfdeda80120ba38858c65.jpg@1280w_1l_2o_100sh.jpg" descr="0147625a2dfdeda80120ba38858c65.jpg@1280w_1l_2o_100sh.jpg"/>
          <p:cNvPicPr>
            <a:picLocks noChangeAspect="1"/>
          </p:cNvPicPr>
          <p:nvPr/>
        </p:nvPicPr>
        <p:blipFill>
          <a:blip r:embed="rId7"/>
          <a:stretch>
            <a:fillRect/>
          </a:stretch>
        </p:blipFill>
        <p:spPr>
          <a:xfrm>
            <a:off x="4364620" y="6869651"/>
            <a:ext cx="1218249" cy="812801"/>
          </a:xfrm>
          <a:prstGeom prst="rect">
            <a:avLst/>
          </a:prstGeom>
          <a:ln w="12700">
            <a:miter lim="400000"/>
          </a:ln>
        </p:spPr>
      </p:pic>
      <p:sp>
        <p:nvSpPr>
          <p:cNvPr id="212" name="Now it is the time to attack. Crash the enemies and win this battle!"/>
          <p:cNvSpPr txBox="1"/>
          <p:nvPr/>
        </p:nvSpPr>
        <p:spPr>
          <a:xfrm>
            <a:off x="7234614" y="11151224"/>
            <a:ext cx="10876374" cy="91095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defRPr sz="4000">
                <a:solidFill>
                  <a:srgbClr val="41CAD0"/>
                </a:solidFill>
              </a:defRPr>
            </a:lvl1pPr>
          </a:lstStyle>
          <a:p>
            <a:r>
              <a:rPr lang="ko-KR" altLang="en-US" dirty="0"/>
              <a:t>이제 공격할 시간이야</a:t>
            </a:r>
            <a:r>
              <a:rPr lang="en-US" altLang="ko-KR" dirty="0"/>
              <a:t>. </a:t>
            </a:r>
            <a:r>
              <a:rPr lang="ko-KR" altLang="en-US" dirty="0"/>
              <a:t>적과 부딪혀서 이기도록</a:t>
            </a:r>
            <a:r>
              <a:rPr lang="en-US" altLang="ko-KR" dirty="0"/>
              <a:t>!</a:t>
            </a:r>
          </a:p>
        </p:txBody>
      </p:sp>
      <p:pic>
        <p:nvPicPr>
          <p:cNvPr id="213" name="0147625a2dfdeda80120ba38858c65.jpg@1280w_1l_2o_100sh.jpg" descr="0147625a2dfdeda80120ba38858c65.jpg@1280w_1l_2o_100sh.jpg"/>
          <p:cNvPicPr>
            <a:picLocks noChangeAspect="1"/>
          </p:cNvPicPr>
          <p:nvPr/>
        </p:nvPicPr>
        <p:blipFill>
          <a:blip r:embed="rId7"/>
          <a:stretch>
            <a:fillRect/>
          </a:stretch>
        </p:blipFill>
        <p:spPr>
          <a:xfrm>
            <a:off x="4364620" y="1826807"/>
            <a:ext cx="1218249" cy="812801"/>
          </a:xfrm>
          <a:prstGeom prst="rect">
            <a:avLst/>
          </a:prstGeom>
          <a:ln w="12700">
            <a:miter lim="400000"/>
          </a:ln>
        </p:spPr>
      </p:pic>
      <p:pic>
        <p:nvPicPr>
          <p:cNvPr id="214" name="0147625a2dfdeda80120ba38858c65.jpg@1280w_1l_2o_100sh.jpg" descr="0147625a2dfdeda80120ba38858c65.jpg@1280w_1l_2o_100sh.jpg"/>
          <p:cNvPicPr>
            <a:picLocks noChangeAspect="1"/>
          </p:cNvPicPr>
          <p:nvPr/>
        </p:nvPicPr>
        <p:blipFill>
          <a:blip r:embed="rId7"/>
          <a:stretch>
            <a:fillRect/>
          </a:stretch>
        </p:blipFill>
        <p:spPr>
          <a:xfrm>
            <a:off x="13304322" y="6869651"/>
            <a:ext cx="1218249" cy="812801"/>
          </a:xfrm>
          <a:prstGeom prst="rect">
            <a:avLst/>
          </a:prstGeom>
          <a:ln w="12700">
            <a:miter lim="400000"/>
          </a:ln>
        </p:spPr>
      </p:pic>
      <p:pic>
        <p:nvPicPr>
          <p:cNvPr id="215" name="0147625a2dfdeda80120ba38858c65.jpg@1280w_1l_2o_100sh.jpg" descr="0147625a2dfdeda80120ba38858c65.jpg@1280w_1l_2o_100sh.jpg"/>
          <p:cNvPicPr>
            <a:picLocks noChangeAspect="1"/>
          </p:cNvPicPr>
          <p:nvPr/>
        </p:nvPicPr>
        <p:blipFill>
          <a:blip r:embed="rId7"/>
          <a:stretch>
            <a:fillRect/>
          </a:stretch>
        </p:blipFill>
        <p:spPr>
          <a:xfrm>
            <a:off x="13304322" y="1826807"/>
            <a:ext cx="1218249" cy="812801"/>
          </a:xfrm>
          <a:prstGeom prst="rect">
            <a:avLst/>
          </a:prstGeom>
          <a:ln w="12700">
            <a:miter lim="400000"/>
          </a:ln>
        </p:spPr>
      </p:pic>
      <p:sp>
        <p:nvSpPr>
          <p:cNvPr id="216" name="You fool! You will no win this time!"/>
          <p:cNvSpPr txBox="1"/>
          <p:nvPr/>
        </p:nvSpPr>
        <p:spPr>
          <a:xfrm>
            <a:off x="8534749" y="11137721"/>
            <a:ext cx="7314503" cy="91095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defRPr sz="4000">
                <a:solidFill>
                  <a:srgbClr val="41CAD0"/>
                </a:solidFill>
              </a:defRPr>
            </a:lvl1pPr>
          </a:lstStyle>
          <a:p>
            <a:r>
              <a:rPr lang="ko-KR" altLang="en-US" dirty="0"/>
              <a:t>이 자식들</a:t>
            </a:r>
            <a:r>
              <a:rPr lang="en-US" altLang="ko-KR" dirty="0"/>
              <a:t>! </a:t>
            </a:r>
            <a:r>
              <a:rPr lang="ko-KR" altLang="en-US" dirty="0"/>
              <a:t>이번엔 못 이길 거다</a:t>
            </a:r>
            <a:r>
              <a:rPr lang="en-US" altLang="ko-KR" dirty="0"/>
              <a:t>!</a:t>
            </a:r>
          </a:p>
        </p:txBody>
      </p:sp>
      <p:sp>
        <p:nvSpPr>
          <p:cNvPr id="217" name="Every two of you should form a team, and defeat your opponent team only by…"/>
          <p:cNvSpPr txBox="1"/>
          <p:nvPr/>
        </p:nvSpPr>
        <p:spPr>
          <a:xfrm>
            <a:off x="4797976" y="10676055"/>
            <a:ext cx="15151584" cy="183428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nSpc>
                <a:spcPct val="150000"/>
              </a:lnSpc>
              <a:defRPr sz="4000">
                <a:solidFill>
                  <a:srgbClr val="41CAD0"/>
                </a:solidFill>
              </a:defRPr>
            </a:pPr>
            <a:r>
              <a:rPr lang="ko-KR" altLang="en-US" dirty="0"/>
              <a:t>두 명씩 짝을 지어 팀을 만들어</a:t>
            </a:r>
            <a:r>
              <a:rPr lang="en-US" altLang="ko-KR" dirty="0"/>
              <a:t>, </a:t>
            </a:r>
            <a:r>
              <a:rPr lang="ko-KR" altLang="en-US" dirty="0"/>
              <a:t>근접 공격으로 상대방을 물리쳐봐</a:t>
            </a:r>
            <a:r>
              <a:rPr lang="en-US" altLang="ko-KR" dirty="0"/>
              <a:t>. </a:t>
            </a:r>
          </a:p>
          <a:p>
            <a:pPr>
              <a:lnSpc>
                <a:spcPct val="150000"/>
              </a:lnSpc>
              <a:defRPr sz="4000">
                <a:solidFill>
                  <a:srgbClr val="41CAD0"/>
                </a:solidFill>
              </a:defRPr>
            </a:pPr>
            <a:r>
              <a:rPr lang="ko-KR" altLang="en-US" dirty="0"/>
              <a:t>스코어링 시스템으로 맞은 횟수를 세면 돼</a:t>
            </a:r>
            <a:r>
              <a:rPr lang="en-US" altLang="ko-KR" dirty="0"/>
              <a:t>.</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8" fill="hold" grpId="2" nodeType="clickEffect">
                                  <p:stCondLst>
                                    <p:cond delay="0"/>
                                  </p:stCondLst>
                                  <p:iterate>
                                    <p:tmAbs val="0"/>
                                  </p:iterate>
                                  <p:childTnLst>
                                    <p:animEffect transition="out" filter="wipe(left)">
                                      <p:cBhvr>
                                        <p:cTn id="10" dur="1000" fill="hold"/>
                                        <p:tgtEl>
                                          <p:spTgt spid="195"/>
                                        </p:tgtEl>
                                      </p:cBhvr>
                                    </p:animEffect>
                                    <p:set>
                                      <p:cBhvr>
                                        <p:cTn id="11" fill="hold">
                                          <p:stCondLst>
                                            <p:cond delay="999"/>
                                          </p:stCondLst>
                                        </p:cTn>
                                        <p:tgtEl>
                                          <p:spTgt spid="195"/>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3" nodeType="afterEffect">
                                  <p:stCondLst>
                                    <p:cond delay="0"/>
                                  </p:stCondLst>
                                  <p:iterate type="lt">
                                    <p:tmAbs val="100"/>
                                  </p:iterate>
                                  <p:childTnLst>
                                    <p:set>
                                      <p:cBhvr>
                                        <p:cTn id="14" fill="hold"/>
                                        <p:tgtEl>
                                          <p:spTgt spid="2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8" fill="hold" grpId="4" nodeType="clickEffect">
                                  <p:stCondLst>
                                    <p:cond delay="0"/>
                                  </p:stCondLst>
                                  <p:iterate>
                                    <p:tmAbs val="0"/>
                                  </p:iterate>
                                  <p:childTnLst>
                                    <p:animEffect transition="out" filter="wipe(left)">
                                      <p:cBhvr>
                                        <p:cTn id="18" dur="1000" fill="hold"/>
                                        <p:tgtEl>
                                          <p:spTgt spid="212"/>
                                        </p:tgtEl>
                                      </p:cBhvr>
                                    </p:animEffect>
                                    <p:set>
                                      <p:cBhvr>
                                        <p:cTn id="19" fill="hold">
                                          <p:stCondLst>
                                            <p:cond delay="999"/>
                                          </p:stCondLst>
                                        </p:cTn>
                                        <p:tgtEl>
                                          <p:spTgt spid="212"/>
                                        </p:tgtEl>
                                        <p:attrNameLst>
                                          <p:attrName>style.visibility</p:attrName>
                                        </p:attrNameLst>
                                      </p:cBhvr>
                                      <p:to>
                                        <p:strVal val="hidden"/>
                                      </p:to>
                                    </p:set>
                                  </p:childTnLst>
                                </p:cTn>
                              </p:par>
                            </p:childTnLst>
                          </p:cTn>
                        </p:par>
                        <p:par>
                          <p:cTn id="20" fill="hold">
                            <p:stCondLst>
                              <p:cond delay="1000"/>
                            </p:stCondLst>
                            <p:childTnLst>
                              <p:par>
                                <p:cTn id="21" presetID="1" presetClass="entr" presetSubtype="0" fill="hold" grpId="5" nodeType="afterEffect">
                                  <p:stCondLst>
                                    <p:cond delay="0"/>
                                  </p:stCondLst>
                                  <p:iterate type="lt">
                                    <p:tmAbs val="100"/>
                                  </p:iterate>
                                  <p:childTnLst>
                                    <p:set>
                                      <p:cBhvr>
                                        <p:cTn id="22" fill="hold"/>
                                        <p:tgtEl>
                                          <p:spTgt spid="2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6" nodeType="clickEffect">
                                  <p:stCondLst>
                                    <p:cond delay="0"/>
                                  </p:stCondLst>
                                  <p:iterate>
                                    <p:tmAbs val="0"/>
                                  </p:iterate>
                                  <p:childTnLst>
                                    <p:animEffect transition="out" filter="wipe(left)">
                                      <p:cBhvr>
                                        <p:cTn id="26" dur="1000" fill="hold"/>
                                        <p:tgtEl>
                                          <p:spTgt spid="217"/>
                                        </p:tgtEl>
                                      </p:cBhvr>
                                    </p:animEffect>
                                    <p:set>
                                      <p:cBhvr>
                                        <p:cTn id="27" fill="hold">
                                          <p:stCondLst>
                                            <p:cond delay="999"/>
                                          </p:stCondLst>
                                        </p:cTn>
                                        <p:tgtEl>
                                          <p:spTgt spid="217"/>
                                        </p:tgtEl>
                                        <p:attrNameLst>
                                          <p:attrName>style.visibility</p:attrName>
                                        </p:attrNameLst>
                                      </p:cBhvr>
                                      <p:to>
                                        <p:strVal val="hidden"/>
                                      </p:to>
                                    </p:set>
                                  </p:childTnLst>
                                </p:cTn>
                              </p:par>
                            </p:childTnLst>
                          </p:cTn>
                        </p:par>
                        <p:par>
                          <p:cTn id="28" fill="hold">
                            <p:stCondLst>
                              <p:cond delay="1000"/>
                            </p:stCondLst>
                            <p:childTnLst>
                              <p:par>
                                <p:cTn id="29" presetID="9" presetClass="exit" fill="hold" grpId="7" nodeType="afterEffect">
                                  <p:stCondLst>
                                    <p:cond delay="0"/>
                                  </p:stCondLst>
                                  <p:iterate>
                                    <p:tmAbs val="0"/>
                                  </p:iterate>
                                  <p:childTnLst>
                                    <p:animEffect transition="out" filter="dissolve">
                                      <p:cBhvr>
                                        <p:cTn id="30" dur="499" fill="hold"/>
                                        <p:tgtEl>
                                          <p:spTgt spid="193"/>
                                        </p:tgtEl>
                                      </p:cBhvr>
                                    </p:animEffect>
                                    <p:set>
                                      <p:cBhvr>
                                        <p:cTn id="31" fill="hold">
                                          <p:stCondLst>
                                            <p:cond delay="498"/>
                                          </p:stCondLst>
                                        </p:cTn>
                                        <p:tgtEl>
                                          <p:spTgt spid="193"/>
                                        </p:tgtEl>
                                        <p:attrNameLst>
                                          <p:attrName>style.visibility</p:attrName>
                                        </p:attrNameLst>
                                      </p:cBhvr>
                                      <p:to>
                                        <p:strVal val="hidden"/>
                                      </p:to>
                                    </p:set>
                                  </p:childTnLst>
                                </p:cTn>
                              </p:par>
                            </p:childTnLst>
                          </p:cTn>
                        </p:par>
                        <p:par>
                          <p:cTn id="32" fill="hold">
                            <p:stCondLst>
                              <p:cond delay="1499"/>
                            </p:stCondLst>
                            <p:childTnLst>
                              <p:par>
                                <p:cTn id="33" presetID="9" presetClass="entr" fill="hold" grpId="8" nodeType="afterEffect">
                                  <p:stCondLst>
                                    <p:cond delay="0"/>
                                  </p:stCondLst>
                                  <p:iterate>
                                    <p:tmAbs val="0"/>
                                  </p:iterate>
                                  <p:childTnLst>
                                    <p:set>
                                      <p:cBhvr>
                                        <p:cTn id="34" fill="hold"/>
                                        <p:tgtEl>
                                          <p:spTgt spid="192"/>
                                        </p:tgtEl>
                                        <p:attrNameLst>
                                          <p:attrName>style.visibility</p:attrName>
                                        </p:attrNameLst>
                                      </p:cBhvr>
                                      <p:to>
                                        <p:strVal val="visible"/>
                                      </p:to>
                                    </p:set>
                                    <p:animEffect transition="in" filter="dissolve">
                                      <p:cBhvr>
                                        <p:cTn id="35" dur="499"/>
                                        <p:tgtEl>
                                          <p:spTgt spid="192"/>
                                        </p:tgtEl>
                                      </p:cBhvr>
                                    </p:animEffect>
                                  </p:childTnLst>
                                </p:cTn>
                              </p:par>
                            </p:childTnLst>
                          </p:cTn>
                        </p:par>
                        <p:par>
                          <p:cTn id="36" fill="hold">
                            <p:stCondLst>
                              <p:cond delay="1998"/>
                            </p:stCondLst>
                            <p:childTnLst>
                              <p:par>
                                <p:cTn id="37" presetID="1" presetClass="entr" presetSubtype="0" fill="hold" grpId="9" nodeType="afterEffect">
                                  <p:stCondLst>
                                    <p:cond delay="0"/>
                                  </p:stCondLst>
                                  <p:iterate type="lt">
                                    <p:tmAbs val="100"/>
                                  </p:iterate>
                                  <p:childTnLst>
                                    <p:set>
                                      <p:cBhvr>
                                        <p:cTn id="38" fill="hold"/>
                                        <p:tgtEl>
                                          <p:spTgt spid="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8" animBg="1" advAuto="0"/>
      <p:bldP spid="193" grpId="7" animBg="1" advAuto="0"/>
      <p:bldP spid="195" grpId="1" animBg="1" advAuto="0"/>
      <p:bldP spid="195" grpId="2" animBg="1" advAuto="0"/>
      <p:bldP spid="212" grpId="3" animBg="1" advAuto="0"/>
      <p:bldP spid="212" grpId="4" animBg="1" advAuto="0"/>
      <p:bldP spid="216" grpId="9" animBg="1" advAuto="0"/>
      <p:bldP spid="217" grpId="5" animBg="1" advAuto="0"/>
      <p:bldP spid="217" grpId="6"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场景废墟2.jpg" descr="场景废墟2.jpg"/>
          <p:cNvPicPr>
            <a:picLocks noChangeAspect="1"/>
          </p:cNvPicPr>
          <p:nvPr/>
        </p:nvPicPr>
        <p:blipFill>
          <a:blip r:embed="rId2"/>
          <a:stretch>
            <a:fillRect/>
          </a:stretch>
        </p:blipFill>
        <p:spPr>
          <a:xfrm>
            <a:off x="-273216" y="-1"/>
            <a:ext cx="24930432" cy="13716001"/>
          </a:xfrm>
          <a:prstGeom prst="rect">
            <a:avLst/>
          </a:prstGeom>
          <a:ln w="12700">
            <a:miter lim="400000"/>
          </a:ln>
        </p:spPr>
      </p:pic>
      <p:pic>
        <p:nvPicPr>
          <p:cNvPr id="220" name="左边反派.png" descr="左边反派.png"/>
          <p:cNvPicPr>
            <a:picLocks noChangeAspect="1"/>
          </p:cNvPicPr>
          <p:nvPr/>
        </p:nvPicPr>
        <p:blipFill>
          <a:blip r:embed="rId3"/>
          <a:stretch>
            <a:fillRect/>
          </a:stretch>
        </p:blipFill>
        <p:spPr>
          <a:xfrm>
            <a:off x="-42894" y="695452"/>
            <a:ext cx="9717068" cy="13716001"/>
          </a:xfrm>
          <a:prstGeom prst="rect">
            <a:avLst/>
          </a:prstGeom>
          <a:ln w="12700">
            <a:miter lim="400000"/>
          </a:ln>
        </p:spPr>
      </p:pic>
      <p:pic>
        <p:nvPicPr>
          <p:cNvPr id="221" name="色彩主角 4.png" descr="色彩主角 4.png"/>
          <p:cNvPicPr>
            <a:picLocks noChangeAspect="1"/>
          </p:cNvPicPr>
          <p:nvPr/>
        </p:nvPicPr>
        <p:blipFill>
          <a:blip r:embed="rId4"/>
          <a:stretch>
            <a:fillRect/>
          </a:stretch>
        </p:blipFill>
        <p:spPr>
          <a:xfrm>
            <a:off x="17375714" y="2480522"/>
            <a:ext cx="6767211" cy="13716001"/>
          </a:xfrm>
          <a:prstGeom prst="rect">
            <a:avLst/>
          </a:prstGeom>
          <a:ln w="12700">
            <a:miter lim="400000"/>
          </a:ln>
        </p:spPr>
      </p:pic>
      <p:pic>
        <p:nvPicPr>
          <p:cNvPr id="222" name="V朘R$~3LVOWC{SUC4.png" descr="V朘R$~3LVOWC{SUC4.png"/>
          <p:cNvPicPr>
            <a:picLocks noChangeAspect="1"/>
          </p:cNvPicPr>
          <p:nvPr/>
        </p:nvPicPr>
        <p:blipFill>
          <a:blip r:embed="rId5"/>
          <a:stretch>
            <a:fillRect/>
          </a:stretch>
        </p:blipFill>
        <p:spPr>
          <a:xfrm>
            <a:off x="0" y="9377048"/>
            <a:ext cx="24384001" cy="4432301"/>
          </a:xfrm>
          <a:prstGeom prst="rect">
            <a:avLst/>
          </a:prstGeom>
          <a:ln w="12700">
            <a:miter lim="400000"/>
          </a:ln>
        </p:spPr>
      </p:pic>
      <p:sp>
        <p:nvSpPr>
          <p:cNvPr id="223" name="Oh no! My scout team is destroyed! I will revenge!"/>
          <p:cNvSpPr txBox="1"/>
          <p:nvPr/>
        </p:nvSpPr>
        <p:spPr>
          <a:xfrm>
            <a:off x="7423067" y="11234126"/>
            <a:ext cx="9537867"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rPr lang="ko-KR" altLang="en-US" dirty="0"/>
              <a:t>안돼</a:t>
            </a:r>
            <a:r>
              <a:rPr lang="en-US" altLang="ko-KR" dirty="0"/>
              <a:t>!  </a:t>
            </a:r>
            <a:r>
              <a:rPr lang="ko-KR" altLang="en-US" dirty="0"/>
              <a:t>내 부하들이 </a:t>
            </a:r>
            <a:r>
              <a:rPr lang="ko-KR" altLang="en-US" dirty="0" err="1"/>
              <a:t>패배했어</a:t>
            </a:r>
            <a:r>
              <a:rPr lang="en-US" altLang="ko-KR" dirty="0"/>
              <a:t>! </a:t>
            </a:r>
            <a:r>
              <a:rPr lang="ko-KR" altLang="en-US" dirty="0"/>
              <a:t>복수할거야</a:t>
            </a:r>
            <a:r>
              <a:rPr lang="en-US" altLang="ko-KR" dirty="0"/>
              <a:t>!</a:t>
            </a:r>
          </a:p>
        </p:txBody>
      </p:sp>
      <p:sp>
        <p:nvSpPr>
          <p:cNvPr id="224" name="Now it is the time for review. Answer the above questions."/>
          <p:cNvSpPr txBox="1"/>
          <p:nvPr/>
        </p:nvSpPr>
        <p:spPr>
          <a:xfrm>
            <a:off x="6953231" y="11427810"/>
            <a:ext cx="9964266"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rPr lang="ko-KR" altLang="en-US" dirty="0"/>
              <a:t>이제 리뷰 할 시간이야</a:t>
            </a:r>
            <a:r>
              <a:rPr lang="en-US" altLang="ko-KR" dirty="0"/>
              <a:t>. </a:t>
            </a:r>
            <a:r>
              <a:rPr lang="ko-KR" altLang="en-US" dirty="0"/>
              <a:t>위 질문에 답해보자</a:t>
            </a:r>
            <a:r>
              <a:rPr lang="en-US" altLang="ko-KR" dirty="0"/>
              <a:t>.</a:t>
            </a:r>
          </a:p>
        </p:txBody>
      </p:sp>
      <p:sp>
        <p:nvSpPr>
          <p:cNvPr id="225" name="Why do we need the melee ability for GEIO?"/>
          <p:cNvSpPr/>
          <p:nvPr/>
        </p:nvSpPr>
        <p:spPr>
          <a:xfrm>
            <a:off x="6477167" y="2592652"/>
            <a:ext cx="11429666" cy="1270001"/>
          </a:xfrm>
          <a:prstGeom prst="roundRect">
            <a:avLst>
              <a:gd name="adj" fmla="val 15000"/>
            </a:avLst>
          </a:prstGeom>
          <a:solidFill>
            <a:srgbClr val="00CFD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rPr lang="en-US" altLang="ko-KR" dirty="0"/>
              <a:t>GEIO</a:t>
            </a:r>
            <a:r>
              <a:rPr lang="ko-KR" altLang="en-US" dirty="0"/>
              <a:t>에 근접 전투가 왜 필요할까</a:t>
            </a:r>
            <a:r>
              <a:rPr lang="en-US" altLang="ko-KR" dirty="0"/>
              <a:t>?</a:t>
            </a:r>
          </a:p>
        </p:txBody>
      </p:sp>
      <p:sp>
        <p:nvSpPr>
          <p:cNvPr id="226" name="How does GEIO commence melee attacks?"/>
          <p:cNvSpPr/>
          <p:nvPr/>
        </p:nvSpPr>
        <p:spPr>
          <a:xfrm>
            <a:off x="6477167" y="4755552"/>
            <a:ext cx="11429666" cy="1270001"/>
          </a:xfrm>
          <a:prstGeom prst="roundRect">
            <a:avLst>
              <a:gd name="adj" fmla="val 15000"/>
            </a:avLst>
          </a:prstGeom>
          <a:solidFill>
            <a:srgbClr val="00CFD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rPr lang="en-US" altLang="ko-KR" dirty="0"/>
              <a:t>GEIO</a:t>
            </a:r>
            <a:r>
              <a:rPr lang="ko-KR" altLang="en-US" dirty="0"/>
              <a:t>가 어떻게 근접 전투를 할까</a:t>
            </a:r>
            <a:r>
              <a:rPr lang="en-US" altLang="ko-KR" dirty="0"/>
              <a:t>?</a:t>
            </a:r>
          </a:p>
        </p:txBody>
      </p:sp>
      <p:sp>
        <p:nvSpPr>
          <p:cNvPr id="227" name="What is “Repeat While” code? How do we use it?"/>
          <p:cNvSpPr/>
          <p:nvPr/>
        </p:nvSpPr>
        <p:spPr>
          <a:xfrm>
            <a:off x="6477167" y="6918452"/>
            <a:ext cx="11429666" cy="1270001"/>
          </a:xfrm>
          <a:prstGeom prst="roundRect">
            <a:avLst>
              <a:gd name="adj" fmla="val 15000"/>
            </a:avLst>
          </a:prstGeom>
          <a:solidFill>
            <a:srgbClr val="00CFD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rPr lang="ko-KR" altLang="en-US" dirty="0"/>
              <a:t>“</a:t>
            </a:r>
            <a:r>
              <a:rPr lang="en-US" altLang="ko-KR" dirty="0"/>
              <a:t>X</a:t>
            </a:r>
            <a:r>
              <a:rPr lang="ko-KR" altLang="en-US" dirty="0"/>
              <a:t>동안 반복” 코드는 무엇인가요</a:t>
            </a:r>
            <a:r>
              <a:rPr lang="en-US" altLang="ko-KR" dirty="0"/>
              <a:t>? </a:t>
            </a:r>
            <a:r>
              <a:rPr lang="ko-KR" altLang="en-US" dirty="0"/>
              <a:t>어떻게 사용해야 될까</a:t>
            </a:r>
            <a:r>
              <a:rPr lang="en-US" altLang="ko-KR" dirty="0"/>
              <a:t>?</a:t>
            </a:r>
          </a:p>
        </p:txBody>
      </p:sp>
      <p:sp>
        <p:nvSpPr>
          <p:cNvPr id="228" name="We have triumphed! This is a milestone on our way to the final victory!"/>
          <p:cNvSpPr txBox="1"/>
          <p:nvPr/>
        </p:nvSpPr>
        <p:spPr>
          <a:xfrm>
            <a:off x="7496407" y="11390128"/>
            <a:ext cx="9879307"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rPr lang="ko-KR" altLang="en-US" dirty="0"/>
              <a:t>승리</a:t>
            </a:r>
            <a:r>
              <a:rPr lang="en-US" altLang="ko-KR" dirty="0"/>
              <a:t>! </a:t>
            </a:r>
            <a:r>
              <a:rPr lang="ko-KR" altLang="en-US" dirty="0"/>
              <a:t>최종승리로 가기 위한 중대시점 이야</a:t>
            </a:r>
            <a:r>
              <a:rPr lang="en-US" altLang="ko-KR" dirty="0"/>
              <a:t>!</a:t>
            </a:r>
          </a:p>
        </p:txBody>
      </p:sp>
      <p:sp>
        <p:nvSpPr>
          <p:cNvPr id="229" name="Next time we shall enter the enemy zone, and more fights are ahead. Be prepared, pilots!"/>
          <p:cNvSpPr txBox="1"/>
          <p:nvPr/>
        </p:nvSpPr>
        <p:spPr>
          <a:xfrm>
            <a:off x="2516525" y="11271808"/>
            <a:ext cx="17887910"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rPr lang="ko-KR" altLang="en-US" dirty="0"/>
              <a:t>다음 시간엔 적의 본거지로 향할거고</a:t>
            </a:r>
            <a:r>
              <a:rPr lang="en-US" altLang="ko-KR" dirty="0"/>
              <a:t>, </a:t>
            </a:r>
            <a:r>
              <a:rPr lang="ko-KR" altLang="en-US" dirty="0"/>
              <a:t>몇몇 싸움이 남아있어</a:t>
            </a:r>
            <a:r>
              <a:rPr lang="en-US" altLang="ko-KR" dirty="0"/>
              <a:t>. </a:t>
            </a:r>
            <a:r>
              <a:rPr lang="ko-KR" altLang="en-US" dirty="0"/>
              <a:t>잘 대비해 두도록</a:t>
            </a:r>
            <a:r>
              <a:rPr lang="en-US" altLang="ko-KR" dirty="0"/>
              <a:t>!</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20"/>
                                        </p:tgtEl>
                                        <p:attrNameLst>
                                          <p:attrName>style.visibility</p:attrName>
                                        </p:attrNameLst>
                                      </p:cBhvr>
                                      <p:to>
                                        <p:strVal val="visible"/>
                                      </p:to>
                                    </p:set>
                                    <p:animEffect transition="in" filter="dissolve">
                                      <p:cBhvr>
                                        <p:cTn id="7" dur="499"/>
                                        <p:tgtEl>
                                          <p:spTgt spid="220"/>
                                        </p:tgtEl>
                                      </p:cBhvr>
                                    </p:animEffect>
                                  </p:childTnLst>
                                </p:cTn>
                              </p:par>
                            </p:childTnLst>
                          </p:cTn>
                        </p:par>
                        <p:par>
                          <p:cTn id="8" fill="hold">
                            <p:stCondLst>
                              <p:cond delay="499"/>
                            </p:stCondLst>
                            <p:childTnLst>
                              <p:par>
                                <p:cTn id="9" presetID="22" presetClass="entr" presetSubtype="8" fill="hold" grpId="2" nodeType="afterEffect">
                                  <p:stCondLst>
                                    <p:cond delay="0"/>
                                  </p:stCondLst>
                                  <p:iterate>
                                    <p:tmAbs val="0"/>
                                  </p:iterate>
                                  <p:childTnLst>
                                    <p:set>
                                      <p:cBhvr>
                                        <p:cTn id="10" fill="hold"/>
                                        <p:tgtEl>
                                          <p:spTgt spid="222"/>
                                        </p:tgtEl>
                                        <p:attrNameLst>
                                          <p:attrName>style.visibility</p:attrName>
                                        </p:attrNameLst>
                                      </p:cBhvr>
                                      <p:to>
                                        <p:strVal val="visible"/>
                                      </p:to>
                                    </p:set>
                                    <p:animEffect transition="in" filter="wipe(left)">
                                      <p:cBhvr>
                                        <p:cTn id="11" dur="499"/>
                                        <p:tgtEl>
                                          <p:spTgt spid="222"/>
                                        </p:tgtEl>
                                      </p:cBhvr>
                                    </p:animEffect>
                                  </p:childTnLst>
                                </p:cTn>
                              </p:par>
                            </p:childTnLst>
                          </p:cTn>
                        </p:par>
                        <p:par>
                          <p:cTn id="12" fill="hold">
                            <p:stCondLst>
                              <p:cond delay="998"/>
                            </p:stCondLst>
                            <p:childTnLst>
                              <p:par>
                                <p:cTn id="13" presetID="1" presetClass="entr" presetSubtype="0" fill="hold" grpId="3" nodeType="afterEffect">
                                  <p:stCondLst>
                                    <p:cond delay="0"/>
                                  </p:stCondLst>
                                  <p:iterate type="lt">
                                    <p:tmAbs val="100"/>
                                  </p:iterate>
                                  <p:childTnLst>
                                    <p:set>
                                      <p:cBhvr>
                                        <p:cTn id="14" fill="hold"/>
                                        <p:tgtEl>
                                          <p:spTgt spid="2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8" fill="hold" grpId="4" nodeType="clickEffect">
                                  <p:stCondLst>
                                    <p:cond delay="0"/>
                                  </p:stCondLst>
                                  <p:iterate>
                                    <p:tmAbs val="0"/>
                                  </p:iterate>
                                  <p:childTnLst>
                                    <p:animEffect transition="out" filter="wipe(left)">
                                      <p:cBhvr>
                                        <p:cTn id="18" dur="1000" fill="hold"/>
                                        <p:tgtEl>
                                          <p:spTgt spid="223"/>
                                        </p:tgtEl>
                                      </p:cBhvr>
                                    </p:animEffect>
                                    <p:set>
                                      <p:cBhvr>
                                        <p:cTn id="19" fill="hold">
                                          <p:stCondLst>
                                            <p:cond delay="999"/>
                                          </p:stCondLst>
                                        </p:cTn>
                                        <p:tgtEl>
                                          <p:spTgt spid="223"/>
                                        </p:tgtEl>
                                        <p:attrNameLst>
                                          <p:attrName>style.visibility</p:attrName>
                                        </p:attrNameLst>
                                      </p:cBhvr>
                                      <p:to>
                                        <p:strVal val="hidden"/>
                                      </p:to>
                                    </p:set>
                                  </p:childTnLst>
                                </p:cTn>
                              </p:par>
                            </p:childTnLst>
                          </p:cTn>
                        </p:par>
                        <p:par>
                          <p:cTn id="20" fill="hold">
                            <p:stCondLst>
                              <p:cond delay="1000"/>
                            </p:stCondLst>
                            <p:childTnLst>
                              <p:par>
                                <p:cTn id="21" presetID="9" presetClass="exit" fill="hold" grpId="5" nodeType="afterEffect">
                                  <p:stCondLst>
                                    <p:cond delay="0"/>
                                  </p:stCondLst>
                                  <p:iterate>
                                    <p:tmAbs val="0"/>
                                  </p:iterate>
                                  <p:childTnLst>
                                    <p:animEffect transition="out" filter="dissolve">
                                      <p:cBhvr>
                                        <p:cTn id="22" dur="1000" fill="hold"/>
                                        <p:tgtEl>
                                          <p:spTgt spid="220"/>
                                        </p:tgtEl>
                                      </p:cBhvr>
                                    </p:animEffect>
                                    <p:set>
                                      <p:cBhvr>
                                        <p:cTn id="23" fill="hold">
                                          <p:stCondLst>
                                            <p:cond delay="999"/>
                                          </p:stCondLst>
                                        </p:cTn>
                                        <p:tgtEl>
                                          <p:spTgt spid="220"/>
                                        </p:tgtEl>
                                        <p:attrNameLst>
                                          <p:attrName>style.visibility</p:attrName>
                                        </p:attrNameLst>
                                      </p:cBhvr>
                                      <p:to>
                                        <p:strVal val="hidden"/>
                                      </p:to>
                                    </p:set>
                                  </p:childTnLst>
                                </p:cTn>
                              </p:par>
                            </p:childTnLst>
                          </p:cTn>
                        </p:par>
                        <p:par>
                          <p:cTn id="24" fill="hold">
                            <p:stCondLst>
                              <p:cond delay="2000"/>
                            </p:stCondLst>
                            <p:childTnLst>
                              <p:par>
                                <p:cTn id="25" presetID="9" presetClass="entr" fill="hold" grpId="6" nodeType="afterEffect">
                                  <p:stCondLst>
                                    <p:cond delay="0"/>
                                  </p:stCondLst>
                                  <p:iterate>
                                    <p:tmAbs val="0"/>
                                  </p:iterate>
                                  <p:childTnLst>
                                    <p:set>
                                      <p:cBhvr>
                                        <p:cTn id="26" fill="hold"/>
                                        <p:tgtEl>
                                          <p:spTgt spid="221"/>
                                        </p:tgtEl>
                                        <p:attrNameLst>
                                          <p:attrName>style.visibility</p:attrName>
                                        </p:attrNameLst>
                                      </p:cBhvr>
                                      <p:to>
                                        <p:strVal val="visible"/>
                                      </p:to>
                                    </p:set>
                                    <p:animEffect transition="in" filter="dissolve">
                                      <p:cBhvr>
                                        <p:cTn id="27" dur="499"/>
                                        <p:tgtEl>
                                          <p:spTgt spid="221"/>
                                        </p:tgtEl>
                                      </p:cBhvr>
                                    </p:animEffect>
                                  </p:childTnLst>
                                </p:cTn>
                              </p:par>
                            </p:childTnLst>
                          </p:cTn>
                        </p:par>
                        <p:par>
                          <p:cTn id="28" fill="hold">
                            <p:stCondLst>
                              <p:cond delay="2499"/>
                            </p:stCondLst>
                            <p:childTnLst>
                              <p:par>
                                <p:cTn id="29" presetID="1" presetClass="entr" presetSubtype="0" fill="hold" grpId="7" nodeType="afterEffect">
                                  <p:stCondLst>
                                    <p:cond delay="0"/>
                                  </p:stCondLst>
                                  <p:iterate type="lt">
                                    <p:tmAbs val="100"/>
                                  </p:iterate>
                                  <p:childTnLst>
                                    <p:set>
                                      <p:cBhvr>
                                        <p:cTn id="30" fill="hold"/>
                                        <p:tgtEl>
                                          <p:spTgt spid="2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xit" presetSubtype="8" fill="hold" grpId="8" nodeType="clickEffect">
                                  <p:stCondLst>
                                    <p:cond delay="0"/>
                                  </p:stCondLst>
                                  <p:iterate>
                                    <p:tmAbs val="0"/>
                                  </p:iterate>
                                  <p:childTnLst>
                                    <p:animEffect transition="out" filter="wipe(left)">
                                      <p:cBhvr>
                                        <p:cTn id="34" dur="500" fill="hold"/>
                                        <p:tgtEl>
                                          <p:spTgt spid="228"/>
                                        </p:tgtEl>
                                      </p:cBhvr>
                                    </p:animEffect>
                                    <p:set>
                                      <p:cBhvr>
                                        <p:cTn id="35" fill="hold">
                                          <p:stCondLst>
                                            <p:cond delay="499"/>
                                          </p:stCondLst>
                                        </p:cTn>
                                        <p:tgtEl>
                                          <p:spTgt spid="228"/>
                                        </p:tgtEl>
                                        <p:attrNameLst>
                                          <p:attrName>style.visibility</p:attrName>
                                        </p:attrNameLst>
                                      </p:cBhvr>
                                      <p:to>
                                        <p:strVal val="hidden"/>
                                      </p:to>
                                    </p:set>
                                  </p:childTnLst>
                                </p:cTn>
                              </p:par>
                            </p:childTnLst>
                          </p:cTn>
                        </p:par>
                        <p:par>
                          <p:cTn id="36" fill="hold">
                            <p:stCondLst>
                              <p:cond delay="500"/>
                            </p:stCondLst>
                            <p:childTnLst>
                              <p:par>
                                <p:cTn id="37" presetID="1" presetClass="entr" presetSubtype="0" fill="hold" grpId="9" nodeType="afterEffect">
                                  <p:stCondLst>
                                    <p:cond delay="0"/>
                                  </p:stCondLst>
                                  <p:iterate type="lt">
                                    <p:tmAbs val="100"/>
                                  </p:iterate>
                                  <p:childTnLst>
                                    <p:set>
                                      <p:cBhvr>
                                        <p:cTn id="38" fill="hold"/>
                                        <p:tgtEl>
                                          <p:spTgt spid="2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0" nodeType="clickEffect">
                                  <p:stCondLst>
                                    <p:cond delay="0"/>
                                  </p:stCondLst>
                                  <p:iterate type="lt">
                                    <p:tmAbs val="100"/>
                                  </p:iterate>
                                  <p:childTnLst>
                                    <p:set>
                                      <p:cBhvr>
                                        <p:cTn id="42" fill="hold"/>
                                        <p:tgtEl>
                                          <p:spTgt spid="2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1" nodeType="clickEffect">
                                  <p:stCondLst>
                                    <p:cond delay="0"/>
                                  </p:stCondLst>
                                  <p:iterate type="lt">
                                    <p:tmAbs val="100"/>
                                  </p:iterate>
                                  <p:childTnLst>
                                    <p:set>
                                      <p:cBhvr>
                                        <p:cTn id="46" fill="hold"/>
                                        <p:tgtEl>
                                          <p:spTgt spid="2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2" nodeType="clickEffect">
                                  <p:stCondLst>
                                    <p:cond delay="0"/>
                                  </p:stCondLst>
                                  <p:iterate type="lt">
                                    <p:tmAbs val="100"/>
                                  </p:iterate>
                                  <p:childTnLst>
                                    <p:set>
                                      <p:cBhvr>
                                        <p:cTn id="50" fill="hold"/>
                                        <p:tgtEl>
                                          <p:spTgt spid="2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xit" presetSubtype="8" fill="hold" grpId="13" nodeType="clickEffect">
                                  <p:stCondLst>
                                    <p:cond delay="0"/>
                                  </p:stCondLst>
                                  <p:iterate>
                                    <p:tmAbs val="0"/>
                                  </p:iterate>
                                  <p:childTnLst>
                                    <p:animEffect transition="out" filter="wipe(left)">
                                      <p:cBhvr>
                                        <p:cTn id="54" dur="500" fill="hold"/>
                                        <p:tgtEl>
                                          <p:spTgt spid="224"/>
                                        </p:tgtEl>
                                      </p:cBhvr>
                                    </p:animEffect>
                                    <p:set>
                                      <p:cBhvr>
                                        <p:cTn id="55" fill="hold">
                                          <p:stCondLst>
                                            <p:cond delay="499"/>
                                          </p:stCondLst>
                                        </p:cTn>
                                        <p:tgtEl>
                                          <p:spTgt spid="224"/>
                                        </p:tgtEl>
                                        <p:attrNameLst>
                                          <p:attrName>style.visibility</p:attrName>
                                        </p:attrNameLst>
                                      </p:cBhvr>
                                      <p:to>
                                        <p:strVal val="hidden"/>
                                      </p:to>
                                    </p:set>
                                  </p:childTnLst>
                                </p:cTn>
                              </p:par>
                            </p:childTnLst>
                          </p:cTn>
                        </p:par>
                        <p:par>
                          <p:cTn id="56" fill="hold">
                            <p:stCondLst>
                              <p:cond delay="500"/>
                            </p:stCondLst>
                            <p:childTnLst>
                              <p:par>
                                <p:cTn id="57" presetID="1" presetClass="entr" presetSubtype="0" fill="hold" grpId="14" nodeType="afterEffect">
                                  <p:stCondLst>
                                    <p:cond delay="0"/>
                                  </p:stCondLst>
                                  <p:iterate type="lt">
                                    <p:tmAbs val="100"/>
                                  </p:iterate>
                                  <p:childTnLst>
                                    <p:set>
                                      <p:cBhvr>
                                        <p:cTn id="58" fill="hold"/>
                                        <p:tgtEl>
                                          <p:spTgt spid="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1" animBg="1" advAuto="0"/>
      <p:bldP spid="220" grpId="5" animBg="1" advAuto="0"/>
      <p:bldP spid="221" grpId="6" animBg="1" advAuto="0"/>
      <p:bldP spid="222" grpId="2" animBg="1" advAuto="0"/>
      <p:bldP spid="223" grpId="3" animBg="1" advAuto="0"/>
      <p:bldP spid="223" grpId="4" animBg="1" advAuto="0"/>
      <p:bldP spid="224" grpId="9" animBg="1" advAuto="0"/>
      <p:bldP spid="224" grpId="13" animBg="1" advAuto="0"/>
      <p:bldP spid="225" grpId="10" animBg="1" advAuto="0"/>
      <p:bldP spid="226" grpId="11" animBg="1" advAuto="0"/>
      <p:bldP spid="227" grpId="12" animBg="1" advAuto="0"/>
      <p:bldP spid="228" grpId="7" animBg="1" advAuto="0"/>
      <p:bldP spid="228" grpId="8" animBg="1" advAuto="0"/>
      <p:bldP spid="229" grpId="14"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 name="训练营003（模糊02）.jpg" descr="训练营003（模糊02）.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23" name="色彩主角 4.png" descr="色彩主角 4.png"/>
          <p:cNvPicPr>
            <a:picLocks noChangeAspect="1"/>
          </p:cNvPicPr>
          <p:nvPr/>
        </p:nvPicPr>
        <p:blipFill>
          <a:blip r:embed="rId3"/>
          <a:stretch>
            <a:fillRect/>
          </a:stretch>
        </p:blipFill>
        <p:spPr>
          <a:xfrm>
            <a:off x="17375714" y="2480522"/>
            <a:ext cx="6767211" cy="13716001"/>
          </a:xfrm>
          <a:prstGeom prst="rect">
            <a:avLst/>
          </a:prstGeom>
          <a:ln w="12700">
            <a:miter lim="400000"/>
          </a:ln>
        </p:spPr>
      </p:pic>
      <p:pic>
        <p:nvPicPr>
          <p:cNvPr id="124" name="V朘R$~3LVOWC{SUC4.png" descr="V朘R$~3LVOWC{SUC4.png"/>
          <p:cNvPicPr>
            <a:picLocks noChangeAspect="1"/>
          </p:cNvPicPr>
          <p:nvPr/>
        </p:nvPicPr>
        <p:blipFill>
          <a:blip r:embed="rId4"/>
          <a:stretch>
            <a:fillRect/>
          </a:stretch>
        </p:blipFill>
        <p:spPr>
          <a:xfrm>
            <a:off x="0" y="9377048"/>
            <a:ext cx="24384001" cy="4432301"/>
          </a:xfrm>
          <a:prstGeom prst="rect">
            <a:avLst/>
          </a:prstGeom>
          <a:ln w="12700">
            <a:miter lim="400000"/>
          </a:ln>
        </p:spPr>
      </p:pic>
      <p:sp>
        <p:nvSpPr>
          <p:cNvPr id="125" name="Welcome back fellow pilots! I am Sam. Do you still remember what we have learnt last time?"/>
          <p:cNvSpPr txBox="1"/>
          <p:nvPr/>
        </p:nvSpPr>
        <p:spPr>
          <a:xfrm>
            <a:off x="3676047" y="11234126"/>
            <a:ext cx="17031906"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rPr lang="ko-KR" altLang="en-US" dirty="0"/>
              <a:t>친구들 돌아온 걸 환영해</a:t>
            </a:r>
            <a:r>
              <a:rPr lang="en-US" altLang="ko-KR" dirty="0"/>
              <a:t>! </a:t>
            </a:r>
            <a:r>
              <a:rPr lang="ko-KR" altLang="en-US" dirty="0"/>
              <a:t>난 샘이야</a:t>
            </a:r>
            <a:r>
              <a:rPr lang="en-US" altLang="ko-KR" dirty="0"/>
              <a:t>. </a:t>
            </a:r>
            <a:r>
              <a:rPr lang="ko-KR" altLang="en-US" dirty="0"/>
              <a:t>저번시간에 우리가 배운 거 기억하지</a:t>
            </a:r>
            <a:r>
              <a:rPr lang="en-US" altLang="ko-KR" dirty="0"/>
              <a:t>?</a:t>
            </a:r>
          </a:p>
        </p:txBody>
      </p:sp>
      <p:sp>
        <p:nvSpPr>
          <p:cNvPr id="126" name="Last time, we successfully defended our mines and protected our ore resources.…"/>
          <p:cNvSpPr txBox="1"/>
          <p:nvPr/>
        </p:nvSpPr>
        <p:spPr>
          <a:xfrm>
            <a:off x="4645062" y="10676056"/>
            <a:ext cx="15093876" cy="183428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nSpc>
                <a:spcPct val="150000"/>
              </a:lnSpc>
              <a:defRPr sz="4000">
                <a:solidFill>
                  <a:srgbClr val="41CAD0"/>
                </a:solidFill>
              </a:defRPr>
            </a:pPr>
            <a:r>
              <a:rPr lang="ko-KR" altLang="en-US" dirty="0"/>
              <a:t>저번 시간에 우리는 광산을 성공적으로 방어하고 광석을 지켜냈지</a:t>
            </a:r>
            <a:r>
              <a:rPr lang="en-US" altLang="ko-KR" dirty="0"/>
              <a:t>.</a:t>
            </a:r>
          </a:p>
          <a:p>
            <a:pPr>
              <a:lnSpc>
                <a:spcPct val="150000"/>
              </a:lnSpc>
              <a:defRPr sz="4000">
                <a:solidFill>
                  <a:srgbClr val="41CAD0"/>
                </a:solidFill>
              </a:defRPr>
            </a:pPr>
            <a:r>
              <a:rPr lang="ko-KR" altLang="en-US" dirty="0"/>
              <a:t>이제 공격을 할 준비가 돼있어</a:t>
            </a:r>
            <a:r>
              <a:rPr lang="en-US" altLang="ko-KR" dirty="0"/>
              <a:t>. </a:t>
            </a:r>
            <a:r>
              <a:rPr lang="ko-KR" altLang="en-US" dirty="0"/>
              <a:t>친구들</a:t>
            </a:r>
            <a:r>
              <a:rPr lang="en-US" altLang="ko-KR" dirty="0"/>
              <a:t>, </a:t>
            </a:r>
            <a:r>
              <a:rPr lang="ko-KR" altLang="en-US" dirty="0"/>
              <a:t>가보자</a:t>
            </a:r>
            <a:r>
              <a:rPr lang="en-US" altLang="ko-KR" dirty="0"/>
              <a:t>!</a:t>
            </a:r>
          </a:p>
        </p:txBody>
      </p:sp>
      <p:sp>
        <p:nvSpPr>
          <p:cNvPr id="127" name="What is turn-based strategy games?"/>
          <p:cNvSpPr/>
          <p:nvPr/>
        </p:nvSpPr>
        <p:spPr>
          <a:xfrm>
            <a:off x="6477167" y="2592652"/>
            <a:ext cx="11429666" cy="1270001"/>
          </a:xfrm>
          <a:prstGeom prst="roundRect">
            <a:avLst>
              <a:gd name="adj" fmla="val 15000"/>
            </a:avLst>
          </a:prstGeom>
          <a:solidFill>
            <a:srgbClr val="00CFD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rPr lang="ko-KR" altLang="en-US" dirty="0" err="1"/>
              <a:t>턴제</a:t>
            </a:r>
            <a:r>
              <a:rPr lang="ko-KR" altLang="en-US" dirty="0"/>
              <a:t> 전략 게임이란 무엇인가</a:t>
            </a:r>
            <a:r>
              <a:rPr lang="en-US" altLang="ko-KR" dirty="0"/>
              <a:t>?</a:t>
            </a:r>
          </a:p>
        </p:txBody>
      </p:sp>
      <p:sp>
        <p:nvSpPr>
          <p:cNvPr id="128" name="What are the common turn-based strategy games?"/>
          <p:cNvSpPr/>
          <p:nvPr/>
        </p:nvSpPr>
        <p:spPr>
          <a:xfrm>
            <a:off x="6477167" y="4755552"/>
            <a:ext cx="11429666" cy="1270001"/>
          </a:xfrm>
          <a:prstGeom prst="roundRect">
            <a:avLst>
              <a:gd name="adj" fmla="val 15000"/>
            </a:avLst>
          </a:prstGeom>
          <a:solidFill>
            <a:srgbClr val="00CFD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rPr lang="ko-KR" altLang="en-US" dirty="0"/>
              <a:t>어떤 것들이 평범한 </a:t>
            </a:r>
            <a:r>
              <a:rPr lang="ko-KR" altLang="en-US" dirty="0" err="1"/>
              <a:t>턴제</a:t>
            </a:r>
            <a:r>
              <a:rPr lang="ko-KR" altLang="en-US" dirty="0"/>
              <a:t> 전략 게임일까</a:t>
            </a:r>
            <a:r>
              <a:rPr lang="en-US" altLang="ko-KR" dirty="0"/>
              <a:t>?</a:t>
            </a:r>
          </a:p>
        </p:txBody>
      </p:sp>
      <p:sp>
        <p:nvSpPr>
          <p:cNvPr id="129" name="Why do we use turn-based strategy?"/>
          <p:cNvSpPr/>
          <p:nvPr/>
        </p:nvSpPr>
        <p:spPr>
          <a:xfrm>
            <a:off x="6477167" y="6918452"/>
            <a:ext cx="11429666" cy="1270001"/>
          </a:xfrm>
          <a:prstGeom prst="roundRect">
            <a:avLst>
              <a:gd name="adj" fmla="val 15000"/>
            </a:avLst>
          </a:prstGeom>
          <a:solidFill>
            <a:srgbClr val="00CFD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sz="3200" b="0">
                <a:solidFill>
                  <a:srgbClr val="FFFFFF"/>
                </a:solidFill>
                <a:latin typeface="+mn-lt"/>
                <a:ea typeface="+mn-ea"/>
                <a:cs typeface="+mn-cs"/>
                <a:sym typeface="Helvetica Neue Medium"/>
              </a:defRPr>
            </a:lvl1pPr>
          </a:lstStyle>
          <a:p>
            <a:r>
              <a:rPr lang="ko-KR" altLang="en-US" dirty="0"/>
              <a:t>우리는 왜 </a:t>
            </a:r>
            <a:r>
              <a:rPr lang="ko-KR" altLang="en-US" dirty="0" err="1"/>
              <a:t>턴제</a:t>
            </a:r>
            <a:r>
              <a:rPr lang="ko-KR" altLang="en-US" dirty="0"/>
              <a:t> 전략을 이용할까</a:t>
            </a:r>
            <a:r>
              <a:rPr lang="en-US" altLang="ko-KR" dirty="0"/>
              <a:t>?</a:t>
            </a:r>
            <a:endParaRPr lang="ko-KR" altLang="en-US"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123"/>
                                        </p:tgtEl>
                                        <p:attrNameLst>
                                          <p:attrName>style.visibility</p:attrName>
                                        </p:attrNameLst>
                                      </p:cBhvr>
                                      <p:to>
                                        <p:strVal val="visible"/>
                                      </p:to>
                                    </p:set>
                                    <p:anim calcmode="lin" valueType="num">
                                      <p:cBhvr>
                                        <p:cTn id="7" dur="1000" fill="hold"/>
                                        <p:tgtEl>
                                          <p:spTgt spid="123"/>
                                        </p:tgtEl>
                                        <p:attrNameLst>
                                          <p:attrName>ppt_x</p:attrName>
                                        </p:attrNameLst>
                                      </p:cBhvr>
                                      <p:tavLst>
                                        <p:tav tm="0">
                                          <p:val>
                                            <p:strVal val="1+#ppt_w/2"/>
                                          </p:val>
                                        </p:tav>
                                        <p:tav tm="100000">
                                          <p:val>
                                            <p:strVal val="#ppt_x"/>
                                          </p:val>
                                        </p:tav>
                                      </p:tavLst>
                                    </p:anim>
                                    <p:anim calcmode="lin" valueType="num">
                                      <p:cBhvr>
                                        <p:cTn id="8" dur="1000" fill="hold"/>
                                        <p:tgtEl>
                                          <p:spTgt spid="1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12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3" nodeType="afterEffect">
                                  <p:stCondLst>
                                    <p:cond delay="0"/>
                                  </p:stCondLst>
                                  <p:iterate type="lt">
                                    <p:tmAbs val="100"/>
                                  </p:iterate>
                                  <p:childTnLst>
                                    <p:set>
                                      <p:cBhvr>
                                        <p:cTn id="15" fill="hold"/>
                                        <p:tgtEl>
                                          <p:spTgt spid="12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4" nodeType="clickEffect">
                                  <p:stCondLst>
                                    <p:cond delay="0"/>
                                  </p:stCondLst>
                                  <p:iterate type="lt">
                                    <p:tmAbs val="100"/>
                                  </p:iterate>
                                  <p:childTnLst>
                                    <p:set>
                                      <p:cBhvr>
                                        <p:cTn id="19" fill="hold"/>
                                        <p:tgtEl>
                                          <p:spTgt spid="12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5" nodeType="clickEffect">
                                  <p:stCondLst>
                                    <p:cond delay="0"/>
                                  </p:stCondLst>
                                  <p:iterate type="lt">
                                    <p:tmAbs val="100"/>
                                  </p:iterate>
                                  <p:childTnLst>
                                    <p:set>
                                      <p:cBhvr>
                                        <p:cTn id="23" fill="hold"/>
                                        <p:tgtEl>
                                          <p:spTgt spid="12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6" nodeType="clickEffect">
                                  <p:stCondLst>
                                    <p:cond delay="0"/>
                                  </p:stCondLst>
                                  <p:iterate type="lt">
                                    <p:tmAbs val="100"/>
                                  </p:iterate>
                                  <p:childTnLst>
                                    <p:set>
                                      <p:cBhvr>
                                        <p:cTn id="27" fill="hold"/>
                                        <p:tgtEl>
                                          <p:spTgt spid="12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7" nodeType="clickEffect">
                                  <p:stCondLst>
                                    <p:cond delay="0"/>
                                  </p:stCondLst>
                                  <p:iterate>
                                    <p:tmAbs val="0"/>
                                  </p:iterate>
                                  <p:childTnLst>
                                    <p:animEffect transition="out" filter="wipe(left)">
                                      <p:cBhvr>
                                        <p:cTn id="31" dur="500" fill="hold"/>
                                        <p:tgtEl>
                                          <p:spTgt spid="125"/>
                                        </p:tgtEl>
                                      </p:cBhvr>
                                    </p:animEffect>
                                    <p:set>
                                      <p:cBhvr>
                                        <p:cTn id="32" fill="hold">
                                          <p:stCondLst>
                                            <p:cond delay="499"/>
                                          </p:stCondLst>
                                        </p:cTn>
                                        <p:tgtEl>
                                          <p:spTgt spid="125"/>
                                        </p:tgtEl>
                                        <p:attrNameLst>
                                          <p:attrName>style.visibility</p:attrName>
                                        </p:attrNameLst>
                                      </p:cBhvr>
                                      <p:to>
                                        <p:strVal val="hidden"/>
                                      </p:to>
                                    </p:set>
                                  </p:childTnLst>
                                </p:cTn>
                              </p:par>
                            </p:childTnLst>
                          </p:cTn>
                        </p:par>
                        <p:par>
                          <p:cTn id="33" fill="hold">
                            <p:stCondLst>
                              <p:cond delay="500"/>
                            </p:stCondLst>
                            <p:childTnLst>
                              <p:par>
                                <p:cTn id="34" presetID="1" presetClass="entr" presetSubtype="0" fill="hold" grpId="8" nodeType="afterEffect">
                                  <p:stCondLst>
                                    <p:cond delay="0"/>
                                  </p:stCondLst>
                                  <p:iterate type="lt">
                                    <p:tmAbs val="100"/>
                                  </p:iterate>
                                  <p:childTnLst>
                                    <p:set>
                                      <p:cBhvr>
                                        <p:cTn id="35" fill="hold"/>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1" animBg="1" advAuto="0"/>
      <p:bldP spid="124" grpId="2" animBg="1" advAuto="0"/>
      <p:bldP spid="125" grpId="3" animBg="1" advAuto="0"/>
      <p:bldP spid="125" grpId="7" animBg="1" advAuto="0"/>
      <p:bldP spid="126" grpId="8" animBg="1" advAuto="0"/>
      <p:bldP spid="127" grpId="4" animBg="1" advAuto="0"/>
      <p:bldP spid="128" grpId="5" animBg="1" advAuto="0"/>
      <p:bldP spid="129" grpId="6"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训练营003（模糊02）.jpg" descr="训练营003（模糊02）.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32" name="V朘R$~3LVOWC{SUC4.png" descr="V朘R$~3LVOWC{SUC4.png"/>
          <p:cNvPicPr>
            <a:picLocks noChangeAspect="1"/>
          </p:cNvPicPr>
          <p:nvPr/>
        </p:nvPicPr>
        <p:blipFill>
          <a:blip r:embed="rId3"/>
          <a:stretch>
            <a:fillRect/>
          </a:stretch>
        </p:blipFill>
        <p:spPr>
          <a:xfrm>
            <a:off x="4977275" y="5546573"/>
            <a:ext cx="14429450" cy="2622854"/>
          </a:xfrm>
          <a:prstGeom prst="rect">
            <a:avLst/>
          </a:prstGeom>
          <a:ln w="12700">
            <a:miter lim="400000"/>
          </a:ln>
        </p:spPr>
      </p:pic>
      <p:sp>
        <p:nvSpPr>
          <p:cNvPr id="133" name="Briefing"/>
          <p:cNvSpPr txBox="1"/>
          <p:nvPr/>
        </p:nvSpPr>
        <p:spPr>
          <a:xfrm>
            <a:off x="10986541" y="6345039"/>
            <a:ext cx="2410916" cy="10259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6000">
                <a:solidFill>
                  <a:srgbClr val="41CAD0"/>
                </a:solidFill>
              </a:defRPr>
            </a:lvl1pPr>
          </a:lstStyle>
          <a:p>
            <a:r>
              <a:rPr lang="ko-KR" altLang="en-US" dirty="0"/>
              <a:t>브리핑</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训练营003（模糊02）.jpg" descr="训练营003（模糊02）.jpg"/>
          <p:cNvPicPr>
            <a:picLocks noChangeAspect="1"/>
          </p:cNvPicPr>
          <p:nvPr/>
        </p:nvPicPr>
        <p:blipFill>
          <a:blip r:embed="rId3"/>
          <a:stretch>
            <a:fillRect/>
          </a:stretch>
        </p:blipFill>
        <p:spPr>
          <a:xfrm>
            <a:off x="0" y="0"/>
            <a:ext cx="24384000" cy="13716000"/>
          </a:xfrm>
          <a:prstGeom prst="rect">
            <a:avLst/>
          </a:prstGeom>
          <a:ln w="12700">
            <a:miter lim="400000"/>
          </a:ln>
        </p:spPr>
      </p:pic>
      <p:pic>
        <p:nvPicPr>
          <p:cNvPr id="136" name="色彩主角 4.png" descr="色彩主角 4.png"/>
          <p:cNvPicPr>
            <a:picLocks noChangeAspect="1"/>
          </p:cNvPicPr>
          <p:nvPr/>
        </p:nvPicPr>
        <p:blipFill>
          <a:blip r:embed="rId4"/>
          <a:stretch>
            <a:fillRect/>
          </a:stretch>
        </p:blipFill>
        <p:spPr>
          <a:xfrm>
            <a:off x="17375714" y="2480522"/>
            <a:ext cx="6767211" cy="13716001"/>
          </a:xfrm>
          <a:prstGeom prst="rect">
            <a:avLst/>
          </a:prstGeom>
          <a:ln w="12700">
            <a:miter lim="400000"/>
          </a:ln>
        </p:spPr>
      </p:pic>
      <p:pic>
        <p:nvPicPr>
          <p:cNvPr id="137" name="V朘R$~3LVOWC{SUC4.png" descr="V朘R$~3LVOWC{SUC4.png"/>
          <p:cNvPicPr>
            <a:picLocks noChangeAspect="1"/>
          </p:cNvPicPr>
          <p:nvPr/>
        </p:nvPicPr>
        <p:blipFill>
          <a:blip r:embed="rId5"/>
          <a:stretch>
            <a:fillRect/>
          </a:stretch>
        </p:blipFill>
        <p:spPr>
          <a:xfrm>
            <a:off x="0" y="9377048"/>
            <a:ext cx="24384001" cy="4432301"/>
          </a:xfrm>
          <a:prstGeom prst="rect">
            <a:avLst/>
          </a:prstGeom>
          <a:ln w="12700">
            <a:miter lim="400000"/>
          </a:ln>
        </p:spPr>
      </p:pic>
      <p:sp>
        <p:nvSpPr>
          <p:cNvPr id="139" name="In the Briefing section, let’s see what we are going to do today."/>
          <p:cNvSpPr txBox="1"/>
          <p:nvPr/>
        </p:nvSpPr>
        <p:spPr>
          <a:xfrm>
            <a:off x="6910906" y="11234126"/>
            <a:ext cx="10562187"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4000">
                <a:solidFill>
                  <a:srgbClr val="41CAD0"/>
                </a:solidFill>
              </a:defRPr>
            </a:lvl1pPr>
          </a:lstStyle>
          <a:p>
            <a:r>
              <a:rPr lang="ko-KR" altLang="en-US" dirty="0"/>
              <a:t>브리핑에서는 우리가 무엇을 배울지 알아보자</a:t>
            </a:r>
            <a:r>
              <a:rPr lang="en-US" altLang="ko-KR" dirty="0"/>
              <a:t>.</a:t>
            </a:r>
            <a:endParaRPr lang="ko-KR" altLang="en-US" dirty="0"/>
          </a:p>
        </p:txBody>
      </p:sp>
      <p:grpSp>
        <p:nvGrpSpPr>
          <p:cNvPr id="2" name="그룹 1">
            <a:extLst>
              <a:ext uri="{FF2B5EF4-FFF2-40B4-BE49-F238E27FC236}">
                <a16:creationId xmlns:a16="http://schemas.microsoft.com/office/drawing/2014/main" id="{C3A8D852-DD2B-454E-AD50-82041CB427FE}"/>
              </a:ext>
            </a:extLst>
          </p:cNvPr>
          <p:cNvGrpSpPr/>
          <p:nvPr/>
        </p:nvGrpSpPr>
        <p:grpSpPr>
          <a:xfrm>
            <a:off x="7350623" y="1223644"/>
            <a:ext cx="9682754" cy="7638882"/>
            <a:chOff x="7350623" y="1223644"/>
            <a:chExt cx="9682754" cy="7638882"/>
          </a:xfrm>
        </p:grpSpPr>
        <p:sp>
          <p:nvSpPr>
            <p:cNvPr id="138" name="Topic…"/>
            <p:cNvSpPr txBox="1"/>
            <p:nvPr/>
          </p:nvSpPr>
          <p:spPr>
            <a:xfrm>
              <a:off x="7452224" y="1297622"/>
              <a:ext cx="9466852" cy="7443850"/>
            </a:xfrm>
            <a:prstGeom prst="rect">
              <a:avLst/>
            </a:prstGeom>
            <a:solidFill>
              <a:srgbClr val="2B2B32">
                <a:alpha val="79900"/>
              </a:srgbClr>
            </a:solidFill>
            <a:extLst>
              <a:ext uri="{C572A759-6A51-4108-AA02-DFA0A04FC94B}">
                <ma14:wrappingTextBoxFlag xmlns="" xmlns:ma14="http://schemas.microsoft.com/office/mac/drawingml/2011/main" val="1"/>
              </a:ext>
            </a:extLst>
          </p:spPr>
          <p:txBody>
            <a:bodyPr lIns="50800" tIns="50800" rIns="50800" bIns="50800" anchor="ctr">
              <a:spAutoFit/>
            </a:bodyPr>
            <a:lstStyle/>
            <a:p>
              <a:pPr>
                <a:defRPr sz="4000">
                  <a:solidFill>
                    <a:srgbClr val="FFFFFF"/>
                  </a:solidFill>
                </a:defRPr>
              </a:pPr>
              <a:endParaRPr dirty="0"/>
            </a:p>
            <a:p>
              <a:pPr>
                <a:defRPr sz="4000">
                  <a:solidFill>
                    <a:srgbClr val="FFFFFF"/>
                  </a:solidFill>
                </a:defRPr>
              </a:pPr>
              <a:r>
                <a:rPr lang="ko-KR" altLang="en-US" dirty="0"/>
                <a:t>주제</a:t>
              </a:r>
            </a:p>
            <a:p>
              <a:pPr>
                <a:defRPr>
                  <a:solidFill>
                    <a:srgbClr val="FFFFFF"/>
                  </a:solidFill>
                </a:defRPr>
              </a:pPr>
              <a:r>
                <a:rPr lang="en-US" altLang="ko-KR" dirty="0"/>
                <a:t>“</a:t>
              </a:r>
              <a:r>
                <a:rPr lang="ko-KR" altLang="en-US" dirty="0"/>
                <a:t>근접 전투”</a:t>
              </a:r>
            </a:p>
            <a:p>
              <a:pPr>
                <a:defRPr sz="4000">
                  <a:solidFill>
                    <a:srgbClr val="FFFFFF"/>
                  </a:solidFill>
                </a:defRPr>
              </a:pPr>
              <a:endParaRPr dirty="0"/>
            </a:p>
            <a:p>
              <a:pPr>
                <a:defRPr sz="4000">
                  <a:solidFill>
                    <a:srgbClr val="FFFFFF"/>
                  </a:solidFill>
                </a:defRPr>
              </a:pPr>
              <a:r>
                <a:rPr lang="ko-KR" altLang="en-US" dirty="0"/>
                <a:t>숙지사항</a:t>
              </a:r>
            </a:p>
            <a:p>
              <a:pPr>
                <a:defRPr>
                  <a:solidFill>
                    <a:srgbClr val="FFFFFF"/>
                  </a:solidFill>
                </a:defRPr>
              </a:pPr>
              <a:r>
                <a:rPr lang="ko-KR" altLang="en-US" dirty="0"/>
                <a:t>근접 공격과 방어</a:t>
              </a:r>
            </a:p>
            <a:p>
              <a:pPr>
                <a:defRPr sz="4000">
                  <a:solidFill>
                    <a:srgbClr val="FFFFFF"/>
                  </a:solidFill>
                </a:defRPr>
              </a:pPr>
              <a:endParaRPr dirty="0"/>
            </a:p>
            <a:p>
              <a:pPr>
                <a:defRPr sz="4000">
                  <a:solidFill>
                    <a:srgbClr val="FFFFFF"/>
                  </a:solidFill>
                </a:defRPr>
              </a:pPr>
              <a:r>
                <a:rPr lang="ko-KR" altLang="en-US" dirty="0"/>
                <a:t>훈련</a:t>
              </a:r>
            </a:p>
            <a:p>
              <a:pPr>
                <a:defRPr>
                  <a:solidFill>
                    <a:srgbClr val="FFFFFF"/>
                  </a:solidFill>
                </a:defRPr>
              </a:pPr>
              <a:r>
                <a:rPr lang="ko-KR" altLang="en-US" dirty="0"/>
                <a:t>돌진과 부딪히기</a:t>
              </a:r>
            </a:p>
            <a:p>
              <a:pPr>
                <a:defRPr sz="4000">
                  <a:solidFill>
                    <a:srgbClr val="FFFFFF"/>
                  </a:solidFill>
                </a:defRPr>
              </a:pPr>
              <a:endParaRPr dirty="0"/>
            </a:p>
            <a:p>
              <a:pPr>
                <a:defRPr sz="4000">
                  <a:solidFill>
                    <a:srgbClr val="FFFFFF"/>
                  </a:solidFill>
                </a:defRPr>
              </a:pPr>
              <a:r>
                <a:rPr lang="ko-KR" altLang="en-US" dirty="0"/>
                <a:t>도전</a:t>
              </a:r>
            </a:p>
            <a:p>
              <a:pPr>
                <a:defRPr>
                  <a:solidFill>
                    <a:srgbClr val="FFFFFF"/>
                  </a:solidFill>
                </a:defRPr>
              </a:pPr>
              <a:r>
                <a:rPr lang="ko-KR" altLang="en-US" dirty="0"/>
                <a:t>누가 가장 용감한 군인인가</a:t>
              </a:r>
            </a:p>
            <a:p>
              <a:pPr>
                <a:defRPr sz="4000">
                  <a:solidFill>
                    <a:srgbClr val="FFFFFF"/>
                  </a:solidFill>
                </a:defRPr>
              </a:pPr>
              <a:endParaRPr dirty="0"/>
            </a:p>
          </p:txBody>
        </p:sp>
        <p:pic>
          <p:nvPicPr>
            <p:cNvPr id="7" name="Briefing…" descr="Briefing…">
              <a:extLst>
                <a:ext uri="{FF2B5EF4-FFF2-40B4-BE49-F238E27FC236}">
                  <a16:creationId xmlns:a16="http://schemas.microsoft.com/office/drawing/2014/main" id="{D0D4A8FA-06B3-4FE7-AE79-82FA69940777}"/>
                </a:ext>
              </a:extLst>
            </p:cNvPr>
            <p:cNvPicPr>
              <a:picLocks/>
            </p:cNvPicPr>
            <p:nvPr/>
          </p:nvPicPr>
          <p:blipFill>
            <a:blip r:embed="rId6">
              <a:alphaModFix amt="79900"/>
            </a:blip>
            <a:stretch>
              <a:fillRect/>
            </a:stretch>
          </p:blipFill>
          <p:spPr>
            <a:xfrm>
              <a:off x="7350623" y="1223644"/>
              <a:ext cx="9682754" cy="7638882"/>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训练营003（模糊02）.jpg" descr="训练营003（模糊02）.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42" name="V朘R$~3LVOWC{SUC4.png" descr="V朘R$~3LVOWC{SUC4.png"/>
          <p:cNvPicPr>
            <a:picLocks noChangeAspect="1"/>
          </p:cNvPicPr>
          <p:nvPr/>
        </p:nvPicPr>
        <p:blipFill>
          <a:blip r:embed="rId3"/>
          <a:stretch>
            <a:fillRect/>
          </a:stretch>
        </p:blipFill>
        <p:spPr>
          <a:xfrm>
            <a:off x="4977275" y="5546573"/>
            <a:ext cx="14429450" cy="2622854"/>
          </a:xfrm>
          <a:prstGeom prst="rect">
            <a:avLst/>
          </a:prstGeom>
          <a:ln w="12700">
            <a:miter lim="400000"/>
          </a:ln>
        </p:spPr>
      </p:pic>
      <p:sp>
        <p:nvSpPr>
          <p:cNvPr id="143" name="Basic Knowledge"/>
          <p:cNvSpPr txBox="1"/>
          <p:nvPr/>
        </p:nvSpPr>
        <p:spPr>
          <a:xfrm>
            <a:off x="10601820" y="6345039"/>
            <a:ext cx="3180358" cy="10259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6000">
                <a:solidFill>
                  <a:srgbClr val="41CAD0"/>
                </a:solidFill>
              </a:defRPr>
            </a:lvl1pPr>
          </a:lstStyle>
          <a:p>
            <a:r>
              <a:rPr lang="ko-KR" altLang="en-US" dirty="0"/>
              <a:t>숙지사항</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控制室.jpg" descr="控制室.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46" name="色彩主角 4.png" descr="色彩主角 4.png"/>
          <p:cNvPicPr>
            <a:picLocks noChangeAspect="1"/>
          </p:cNvPicPr>
          <p:nvPr/>
        </p:nvPicPr>
        <p:blipFill>
          <a:blip r:embed="rId3"/>
          <a:stretch>
            <a:fillRect/>
          </a:stretch>
        </p:blipFill>
        <p:spPr>
          <a:xfrm>
            <a:off x="17375714" y="2480522"/>
            <a:ext cx="6767211" cy="13716001"/>
          </a:xfrm>
          <a:prstGeom prst="rect">
            <a:avLst/>
          </a:prstGeom>
          <a:ln w="12700">
            <a:miter lim="400000"/>
          </a:ln>
        </p:spPr>
      </p:pic>
      <p:pic>
        <p:nvPicPr>
          <p:cNvPr id="147" name="V朘R$~3LVOWC{SUC4.png" descr="V朘R$~3LVOWC{SUC4.png"/>
          <p:cNvPicPr>
            <a:picLocks noChangeAspect="1"/>
          </p:cNvPicPr>
          <p:nvPr/>
        </p:nvPicPr>
        <p:blipFill>
          <a:blip r:embed="rId4"/>
          <a:stretch>
            <a:fillRect/>
          </a:stretch>
        </p:blipFill>
        <p:spPr>
          <a:xfrm>
            <a:off x="0" y="9377048"/>
            <a:ext cx="24384001" cy="4432301"/>
          </a:xfrm>
          <a:prstGeom prst="rect">
            <a:avLst/>
          </a:prstGeom>
          <a:ln w="12700">
            <a:miter lim="400000"/>
          </a:ln>
        </p:spPr>
      </p:pic>
      <p:sp>
        <p:nvSpPr>
          <p:cNvPr id="148" name="We know that during the practical battle, our ammunition is limited.…"/>
          <p:cNvSpPr txBox="1"/>
          <p:nvPr/>
        </p:nvSpPr>
        <p:spPr>
          <a:xfrm>
            <a:off x="5115543" y="11137721"/>
            <a:ext cx="14152913" cy="91095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lnSpc>
                <a:spcPct val="150000"/>
              </a:lnSpc>
              <a:defRPr sz="4000">
                <a:solidFill>
                  <a:srgbClr val="41CAD0"/>
                </a:solidFill>
              </a:defRPr>
            </a:pPr>
            <a:r>
              <a:rPr lang="ko-KR" altLang="en-US" dirty="0"/>
              <a:t>실전에서</a:t>
            </a:r>
            <a:r>
              <a:rPr lang="en-US" altLang="ko-KR" dirty="0"/>
              <a:t>, </a:t>
            </a:r>
            <a:r>
              <a:rPr lang="ko-KR" altLang="en-US" dirty="0"/>
              <a:t>탄약은 제한 되어 있어</a:t>
            </a:r>
            <a:r>
              <a:rPr lang="en-US" altLang="ko-KR" dirty="0"/>
              <a:t>. </a:t>
            </a:r>
            <a:r>
              <a:rPr lang="ko-KR" altLang="en-US" dirty="0"/>
              <a:t>탄약이 모조리 소모 된다면</a:t>
            </a:r>
            <a:r>
              <a:rPr lang="en-US" altLang="ko-KR" dirty="0"/>
              <a:t>?</a:t>
            </a:r>
          </a:p>
        </p:txBody>
      </p:sp>
      <p:pic>
        <p:nvPicPr>
          <p:cNvPr id="149" name="控制室屏幕.png" descr="控制室屏幕.png"/>
          <p:cNvPicPr>
            <a:picLocks noChangeAspect="1"/>
          </p:cNvPicPr>
          <p:nvPr/>
        </p:nvPicPr>
        <p:blipFill>
          <a:blip r:embed="rId5"/>
          <a:stretch>
            <a:fillRect/>
          </a:stretch>
        </p:blipFill>
        <p:spPr>
          <a:xfrm>
            <a:off x="-2634026" y="-4450256"/>
            <a:ext cx="30106978" cy="16935174"/>
          </a:xfrm>
          <a:prstGeom prst="rect">
            <a:avLst/>
          </a:prstGeom>
          <a:ln w="12700">
            <a:miter lim="400000"/>
          </a:ln>
        </p:spPr>
      </p:pic>
      <p:sp>
        <p:nvSpPr>
          <p:cNvPr id="150" name="How can GEIO commence a melee attack?"/>
          <p:cNvSpPr txBox="1"/>
          <p:nvPr/>
        </p:nvSpPr>
        <p:spPr>
          <a:xfrm>
            <a:off x="6360139" y="10719668"/>
            <a:ext cx="8794074" cy="91095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defRPr sz="4000">
                <a:solidFill>
                  <a:srgbClr val="41CAD0"/>
                </a:solidFill>
              </a:defRPr>
            </a:lvl1pPr>
          </a:lstStyle>
          <a:p>
            <a:r>
              <a:rPr lang="en-US" altLang="ko-KR" dirty="0"/>
              <a:t>GEIO</a:t>
            </a:r>
            <a:r>
              <a:rPr lang="ko-KR" altLang="en-US" dirty="0"/>
              <a:t>는 근접전투를 어떻게 시작할까</a:t>
            </a:r>
            <a:r>
              <a:rPr lang="en-US" altLang="ko-KR" dirty="0"/>
              <a:t>?</a:t>
            </a:r>
          </a:p>
        </p:txBody>
      </p:sp>
      <p:pic>
        <p:nvPicPr>
          <p:cNvPr id="151" name="timg-38.jpeg" descr="timg-38.jpeg"/>
          <p:cNvPicPr>
            <a:picLocks noChangeAspect="1"/>
          </p:cNvPicPr>
          <p:nvPr/>
        </p:nvPicPr>
        <p:blipFill>
          <a:blip r:embed="rId6"/>
          <a:stretch>
            <a:fillRect/>
          </a:stretch>
        </p:blipFill>
        <p:spPr>
          <a:xfrm>
            <a:off x="2282983" y="1505218"/>
            <a:ext cx="13970001" cy="6934201"/>
          </a:xfrm>
          <a:prstGeom prst="rect">
            <a:avLst/>
          </a:prstGeom>
          <a:ln w="12700">
            <a:miter lim="400000"/>
          </a:ln>
        </p:spPr>
      </p:pic>
      <p:sp>
        <p:nvSpPr>
          <p:cNvPr id="152" name="When the ammunition is out, or a close contact occurs, an experienced soldier would use the bayonet to attack the enemy. We call this the melee attack. GEIO also possesses such ability."/>
          <p:cNvSpPr txBox="1"/>
          <p:nvPr/>
        </p:nvSpPr>
        <p:spPr>
          <a:xfrm>
            <a:off x="4138638" y="10236863"/>
            <a:ext cx="15556210" cy="27576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just">
              <a:lnSpc>
                <a:spcPct val="150000"/>
              </a:lnSpc>
              <a:defRPr sz="4000">
                <a:solidFill>
                  <a:srgbClr val="41CAD0"/>
                </a:solidFill>
              </a:defRPr>
            </a:lvl1pPr>
          </a:lstStyle>
          <a:p>
            <a:r>
              <a:rPr lang="ko-KR" altLang="en-US" dirty="0"/>
              <a:t>무기가 다 떨어졌을 때 </a:t>
            </a:r>
            <a:r>
              <a:rPr lang="en-US" altLang="ko-KR" dirty="0"/>
              <a:t>, </a:t>
            </a:r>
            <a:r>
              <a:rPr lang="ko-KR" altLang="en-US" dirty="0"/>
              <a:t>아니면 근접 접촉이 이루어졌을 때 </a:t>
            </a:r>
            <a:r>
              <a:rPr lang="en-US" altLang="ko-KR" dirty="0"/>
              <a:t>, </a:t>
            </a:r>
          </a:p>
          <a:p>
            <a:r>
              <a:rPr lang="ko-KR" altLang="en-US" dirty="0"/>
              <a:t>경험 많은 병사는 나이프로 공격할거야</a:t>
            </a:r>
            <a:r>
              <a:rPr lang="en-US" altLang="ko-KR" dirty="0"/>
              <a:t>. </a:t>
            </a:r>
            <a:r>
              <a:rPr lang="ko-KR" altLang="en-US" dirty="0"/>
              <a:t>이런 걸 우린 근접 전투라고 불러</a:t>
            </a:r>
            <a:r>
              <a:rPr lang="en-US" altLang="ko-KR" dirty="0"/>
              <a:t>. GEIO </a:t>
            </a:r>
            <a:r>
              <a:rPr lang="ko-KR" altLang="en-US" dirty="0"/>
              <a:t>도 가능하지</a:t>
            </a:r>
            <a:r>
              <a:rPr lang="en-US" altLang="ko-KR" dirty="0"/>
              <a:t>.</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2" nodeType="clickEffect">
                                  <p:stCondLst>
                                    <p:cond delay="0"/>
                                  </p:stCondLst>
                                  <p:iterate>
                                    <p:tmAbs val="0"/>
                                  </p:iterate>
                                  <p:childTnLst>
                                    <p:set>
                                      <p:cBhvr>
                                        <p:cTn id="10" fill="hold"/>
                                        <p:tgtEl>
                                          <p:spTgt spid="149"/>
                                        </p:tgtEl>
                                        <p:attrNameLst>
                                          <p:attrName>style.visibility</p:attrName>
                                        </p:attrNameLst>
                                      </p:cBhvr>
                                      <p:to>
                                        <p:strVal val="visible"/>
                                      </p:to>
                                    </p:set>
                                    <p:animEffect transition="in" filter="wipe(left)">
                                      <p:cBhvr>
                                        <p:cTn id="11" dur="1000"/>
                                        <p:tgtEl>
                                          <p:spTgt spid="149"/>
                                        </p:tgtEl>
                                      </p:cBhvr>
                                    </p:animEffect>
                                  </p:childTnLst>
                                </p:cTn>
                              </p:par>
                            </p:childTnLst>
                          </p:cTn>
                        </p:par>
                        <p:par>
                          <p:cTn id="12" fill="hold">
                            <p:stCondLst>
                              <p:cond delay="1000"/>
                            </p:stCondLst>
                            <p:childTnLst>
                              <p:par>
                                <p:cTn id="13" presetID="9" presetClass="entr" fill="hold" grpId="3" nodeType="afterEffect">
                                  <p:stCondLst>
                                    <p:cond delay="0"/>
                                  </p:stCondLst>
                                  <p:iterate>
                                    <p:tmAbs val="0"/>
                                  </p:iterate>
                                  <p:childTnLst>
                                    <p:set>
                                      <p:cBhvr>
                                        <p:cTn id="14" fill="hold"/>
                                        <p:tgtEl>
                                          <p:spTgt spid="151"/>
                                        </p:tgtEl>
                                        <p:attrNameLst>
                                          <p:attrName>style.visibility</p:attrName>
                                        </p:attrNameLst>
                                      </p:cBhvr>
                                      <p:to>
                                        <p:strVal val="visible"/>
                                      </p:to>
                                    </p:set>
                                    <p:animEffect transition="in" filter="dissolve">
                                      <p:cBhvr>
                                        <p:cTn id="15" dur="1500"/>
                                        <p:tgtEl>
                                          <p:spTgt spid="15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8" fill="hold" grpId="4" nodeType="clickEffect">
                                  <p:stCondLst>
                                    <p:cond delay="0"/>
                                  </p:stCondLst>
                                  <p:iterate>
                                    <p:tmAbs val="0"/>
                                  </p:iterate>
                                  <p:childTnLst>
                                    <p:animEffect transition="out" filter="wipe(left)">
                                      <p:cBhvr>
                                        <p:cTn id="19" dur="500" fill="hold"/>
                                        <p:tgtEl>
                                          <p:spTgt spid="148"/>
                                        </p:tgtEl>
                                      </p:cBhvr>
                                    </p:animEffect>
                                    <p:set>
                                      <p:cBhvr>
                                        <p:cTn id="20" fill="hold">
                                          <p:stCondLst>
                                            <p:cond delay="499"/>
                                          </p:stCondLst>
                                        </p:cTn>
                                        <p:tgtEl>
                                          <p:spTgt spid="148"/>
                                        </p:tgtEl>
                                        <p:attrNameLst>
                                          <p:attrName>style.visibility</p:attrName>
                                        </p:attrNameLst>
                                      </p:cBhvr>
                                      <p:to>
                                        <p:strVal val="hidden"/>
                                      </p:to>
                                    </p:set>
                                  </p:childTnLst>
                                </p:cTn>
                              </p:par>
                            </p:childTnLst>
                          </p:cTn>
                        </p:par>
                        <p:par>
                          <p:cTn id="21" fill="hold">
                            <p:stCondLst>
                              <p:cond delay="500"/>
                            </p:stCondLst>
                            <p:childTnLst>
                              <p:par>
                                <p:cTn id="22" presetID="1" presetClass="entr" presetSubtype="0" fill="hold" grpId="5" nodeType="afterEffect">
                                  <p:stCondLst>
                                    <p:cond delay="0"/>
                                  </p:stCondLst>
                                  <p:iterate type="lt">
                                    <p:tmAbs val="100"/>
                                  </p:iterate>
                                  <p:childTnLst>
                                    <p:set>
                                      <p:cBhvr>
                                        <p:cTn id="23" fill="hold"/>
                                        <p:tgtEl>
                                          <p:spTgt spid="15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xit" presetSubtype="8" fill="hold" grpId="6" nodeType="clickEffect">
                                  <p:stCondLst>
                                    <p:cond delay="0"/>
                                  </p:stCondLst>
                                  <p:iterate>
                                    <p:tmAbs val="0"/>
                                  </p:iterate>
                                  <p:childTnLst>
                                    <p:animEffect transition="out" filter="wipe(left)">
                                      <p:cBhvr>
                                        <p:cTn id="27" dur="500" fill="hold"/>
                                        <p:tgtEl>
                                          <p:spTgt spid="152"/>
                                        </p:tgtEl>
                                      </p:cBhvr>
                                    </p:animEffect>
                                    <p:set>
                                      <p:cBhvr>
                                        <p:cTn id="28" fill="hold">
                                          <p:stCondLst>
                                            <p:cond delay="499"/>
                                          </p:stCondLst>
                                        </p:cTn>
                                        <p:tgtEl>
                                          <p:spTgt spid="152"/>
                                        </p:tgtEl>
                                        <p:attrNameLst>
                                          <p:attrName>style.visibility</p:attrName>
                                        </p:attrNameLst>
                                      </p:cBhvr>
                                      <p:to>
                                        <p:strVal val="hidden"/>
                                      </p:to>
                                    </p:set>
                                  </p:childTnLst>
                                </p:cTn>
                              </p:par>
                            </p:childTnLst>
                          </p:cTn>
                        </p:par>
                        <p:par>
                          <p:cTn id="29" fill="hold">
                            <p:stCondLst>
                              <p:cond delay="500"/>
                            </p:stCondLst>
                            <p:childTnLst>
                              <p:par>
                                <p:cTn id="30" presetID="1" presetClass="entr" presetSubtype="0" fill="hold" grpId="7" nodeType="afterEffect">
                                  <p:stCondLst>
                                    <p:cond delay="0"/>
                                  </p:stCondLst>
                                  <p:iterate type="lt">
                                    <p:tmAbs val="100"/>
                                  </p:iterate>
                                  <p:childTnLst>
                                    <p:set>
                                      <p:cBhvr>
                                        <p:cTn id="31" fill="hold"/>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1" animBg="1" advAuto="0"/>
      <p:bldP spid="148" grpId="4" animBg="1" advAuto="0"/>
      <p:bldP spid="149" grpId="2" animBg="1" advAuto="0"/>
      <p:bldP spid="150" grpId="7" animBg="1" advAuto="0"/>
      <p:bldP spid="151" grpId="3" animBg="1" advAuto="0"/>
      <p:bldP spid="152" grpId="5" animBg="1" advAuto="0"/>
      <p:bldP spid="152" grpId="6"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控制室.jpg" descr="控制室.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55" name="控制室屏幕.png" descr="控制室屏幕.png"/>
          <p:cNvPicPr>
            <a:picLocks noChangeAspect="1"/>
          </p:cNvPicPr>
          <p:nvPr/>
        </p:nvPicPr>
        <p:blipFill>
          <a:blip r:embed="rId3"/>
          <a:stretch>
            <a:fillRect/>
          </a:stretch>
        </p:blipFill>
        <p:spPr>
          <a:xfrm>
            <a:off x="-2634026" y="-4412632"/>
            <a:ext cx="30106978" cy="16935174"/>
          </a:xfrm>
          <a:prstGeom prst="rect">
            <a:avLst/>
          </a:prstGeom>
          <a:ln w="12700">
            <a:miter lim="400000"/>
          </a:ln>
        </p:spPr>
      </p:pic>
      <p:pic>
        <p:nvPicPr>
          <p:cNvPr id="156" name="色彩主角 4.png" descr="色彩主角 4.png"/>
          <p:cNvPicPr>
            <a:picLocks noChangeAspect="1"/>
          </p:cNvPicPr>
          <p:nvPr/>
        </p:nvPicPr>
        <p:blipFill>
          <a:blip r:embed="rId4"/>
          <a:stretch>
            <a:fillRect/>
          </a:stretch>
        </p:blipFill>
        <p:spPr>
          <a:xfrm>
            <a:off x="17375714" y="2480522"/>
            <a:ext cx="6767211" cy="13716001"/>
          </a:xfrm>
          <a:prstGeom prst="rect">
            <a:avLst/>
          </a:prstGeom>
          <a:ln w="12700">
            <a:miter lim="400000"/>
          </a:ln>
        </p:spPr>
      </p:pic>
      <p:pic>
        <p:nvPicPr>
          <p:cNvPr id="157" name="V朘R$~3LVOWC{SUC4.png" descr="V朘R$~3LVOWC{SUC4.png"/>
          <p:cNvPicPr>
            <a:picLocks noChangeAspect="1"/>
          </p:cNvPicPr>
          <p:nvPr/>
        </p:nvPicPr>
        <p:blipFill>
          <a:blip r:embed="rId5"/>
          <a:stretch>
            <a:fillRect/>
          </a:stretch>
        </p:blipFill>
        <p:spPr>
          <a:xfrm>
            <a:off x="0" y="9377048"/>
            <a:ext cx="24384001" cy="4432301"/>
          </a:xfrm>
          <a:prstGeom prst="rect">
            <a:avLst/>
          </a:prstGeom>
          <a:ln w="12700">
            <a:miter lim="400000"/>
          </a:ln>
        </p:spPr>
      </p:pic>
      <p:sp>
        <p:nvSpPr>
          <p:cNvPr id="158" name="Now let’s do some practice to see what the melee attack really is."/>
          <p:cNvSpPr txBox="1"/>
          <p:nvPr/>
        </p:nvSpPr>
        <p:spPr>
          <a:xfrm>
            <a:off x="7106945" y="11118274"/>
            <a:ext cx="8795677" cy="91095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defRPr sz="4000">
                <a:solidFill>
                  <a:srgbClr val="41CAD0"/>
                </a:solidFill>
              </a:defRPr>
            </a:lvl1pPr>
          </a:lstStyle>
          <a:p>
            <a:r>
              <a:rPr lang="ko-KR" altLang="en-US" dirty="0"/>
              <a:t>근접 전투가 뭔 지 한번 같이 살펴보자</a:t>
            </a:r>
            <a:r>
              <a:rPr lang="en-US" altLang="ko-KR" dirty="0"/>
              <a:t>.</a:t>
            </a:r>
          </a:p>
        </p:txBody>
      </p:sp>
      <p:sp>
        <p:nvSpPr>
          <p:cNvPr id="159" name="Which means that only by crashing in the front could we do damage to the enemy."/>
          <p:cNvSpPr txBox="1"/>
          <p:nvPr/>
        </p:nvSpPr>
        <p:spPr>
          <a:xfrm>
            <a:off x="4556915" y="10977023"/>
            <a:ext cx="14723582" cy="91095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ct val="150000"/>
              </a:lnSpc>
              <a:defRPr sz="4000">
                <a:solidFill>
                  <a:srgbClr val="41CAD0"/>
                </a:solidFill>
              </a:defRPr>
            </a:lvl1pPr>
          </a:lstStyle>
          <a:p>
            <a:r>
              <a:rPr lang="ko-KR" altLang="en-US" dirty="0"/>
              <a:t>결국에 앞에서 부딪혀야 상대방에게 데미지를 줄 수 있다는 거지</a:t>
            </a:r>
            <a:r>
              <a:rPr lang="en-US" altLang="ko-KR" dirty="0"/>
              <a:t>.</a:t>
            </a:r>
          </a:p>
        </p:txBody>
      </p:sp>
      <p:pic>
        <p:nvPicPr>
          <p:cNvPr id="160" name="0147625a2dfdeda80120ba38858c65.jpg@1280w_1l_2o_100sh.jpg" descr="0147625a2dfdeda80120ba38858c65.jpg@1280w_1l_2o_100sh.jpg"/>
          <p:cNvPicPr>
            <a:picLocks noChangeAspect="1"/>
          </p:cNvPicPr>
          <p:nvPr/>
        </p:nvPicPr>
        <p:blipFill>
          <a:blip r:embed="rId6"/>
          <a:stretch>
            <a:fillRect/>
          </a:stretch>
        </p:blipFill>
        <p:spPr>
          <a:xfrm>
            <a:off x="4013602" y="1469209"/>
            <a:ext cx="10415929" cy="6949380"/>
          </a:xfrm>
          <a:prstGeom prst="rect">
            <a:avLst/>
          </a:prstGeom>
          <a:ln w="12700">
            <a:miter lim="400000"/>
          </a:ln>
        </p:spPr>
      </p:pic>
      <p:sp>
        <p:nvSpPr>
          <p:cNvPr id="161" name="圆形"/>
          <p:cNvSpPr/>
          <p:nvPr/>
        </p:nvSpPr>
        <p:spPr>
          <a:xfrm>
            <a:off x="5927316" y="4137128"/>
            <a:ext cx="1270001" cy="1270001"/>
          </a:xfrm>
          <a:prstGeom prst="ellipse">
            <a:avLst/>
          </a:prstGeom>
          <a:ln w="63500">
            <a:solidFill>
              <a:srgbClr val="FF26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62" name="圆形"/>
          <p:cNvSpPr/>
          <p:nvPr/>
        </p:nvSpPr>
        <p:spPr>
          <a:xfrm>
            <a:off x="8586566" y="5129970"/>
            <a:ext cx="1270001" cy="1270001"/>
          </a:xfrm>
          <a:prstGeom prst="ellipse">
            <a:avLst/>
          </a:prstGeom>
          <a:ln w="63500">
            <a:solidFill>
              <a:srgbClr val="FF26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63" name="The infrared receivers on GEIO’s legs are used to detect attacks from the opponent’s gun fire. Meanwhile they can also detect attacks from crashing, but only the two in the front."/>
          <p:cNvSpPr txBox="1"/>
          <p:nvPr/>
        </p:nvSpPr>
        <p:spPr>
          <a:xfrm>
            <a:off x="4448625" y="10573149"/>
            <a:ext cx="15177724" cy="183428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rPr lang="en-US" altLang="ko-KR" dirty="0"/>
              <a:t>GEIO</a:t>
            </a:r>
            <a:r>
              <a:rPr lang="ko-KR" altLang="en-US" dirty="0"/>
              <a:t>의 다리에 달린 리시버는 상대방의 총격을 감지하는데 사용돼</a:t>
            </a:r>
            <a:r>
              <a:rPr lang="en-US" altLang="ko-KR" dirty="0"/>
              <a:t>. </a:t>
            </a:r>
            <a:r>
              <a:rPr lang="ko-KR" altLang="en-US" dirty="0"/>
              <a:t>부딪힘도 감지할 수 있는데</a:t>
            </a:r>
            <a:r>
              <a:rPr lang="en-US" altLang="ko-KR" dirty="0"/>
              <a:t>, </a:t>
            </a:r>
            <a:r>
              <a:rPr lang="ko-KR" altLang="en-US" dirty="0"/>
              <a:t>앞에 있는 두개만 가능해</a:t>
            </a:r>
            <a:r>
              <a:rPr lang="en-US" altLang="ko-KR" dirty="0"/>
              <a:t>.</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2" nodeType="clickEffect">
                                  <p:stCondLst>
                                    <p:cond delay="0"/>
                                  </p:stCondLst>
                                  <p:iterate>
                                    <p:tmAbs val="0"/>
                                  </p:iterate>
                                  <p:childTnLst>
                                    <p:set>
                                      <p:cBhvr>
                                        <p:cTn id="10" fill="hold"/>
                                        <p:tgtEl>
                                          <p:spTgt spid="160"/>
                                        </p:tgtEl>
                                        <p:attrNameLst>
                                          <p:attrName>style.visibility</p:attrName>
                                        </p:attrNameLst>
                                      </p:cBhvr>
                                      <p:to>
                                        <p:strVal val="visible"/>
                                      </p:to>
                                    </p:set>
                                    <p:animEffect transition="in" filter="wipe(left)">
                                      <p:cBhvr>
                                        <p:cTn id="11" dur="1000"/>
                                        <p:tgtEl>
                                          <p:spTgt spid="16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fill="hold" grpId="3" nodeType="clickEffect">
                                  <p:stCondLst>
                                    <p:cond delay="0"/>
                                  </p:stCondLst>
                                  <p:iterate>
                                    <p:tmAbs val="0"/>
                                  </p:iterate>
                                  <p:childTnLst>
                                    <p:set>
                                      <p:cBhvr>
                                        <p:cTn id="15" fill="hold"/>
                                        <p:tgtEl>
                                          <p:spTgt spid="161"/>
                                        </p:tgtEl>
                                        <p:attrNameLst>
                                          <p:attrName>style.visibility</p:attrName>
                                        </p:attrNameLst>
                                      </p:cBhvr>
                                      <p:to>
                                        <p:strVal val="visible"/>
                                      </p:to>
                                    </p:set>
                                    <p:animEffect transition="in" filter="dissolve">
                                      <p:cBhvr>
                                        <p:cTn id="16" dur="1000"/>
                                        <p:tgtEl>
                                          <p:spTgt spid="161"/>
                                        </p:tgtEl>
                                      </p:cBhvr>
                                    </p:animEffect>
                                  </p:childTnLst>
                                </p:cTn>
                              </p:par>
                            </p:childTnLst>
                          </p:cTn>
                        </p:par>
                        <p:par>
                          <p:cTn id="17" fill="hold">
                            <p:stCondLst>
                              <p:cond delay="1000"/>
                            </p:stCondLst>
                            <p:childTnLst>
                              <p:par>
                                <p:cTn id="18" presetID="9" presetClass="entr" fill="hold" grpId="4" nodeType="afterEffect">
                                  <p:stCondLst>
                                    <p:cond delay="0"/>
                                  </p:stCondLst>
                                  <p:iterate>
                                    <p:tmAbs val="0"/>
                                  </p:iterate>
                                  <p:childTnLst>
                                    <p:set>
                                      <p:cBhvr>
                                        <p:cTn id="19" fill="hold"/>
                                        <p:tgtEl>
                                          <p:spTgt spid="162"/>
                                        </p:tgtEl>
                                        <p:attrNameLst>
                                          <p:attrName>style.visibility</p:attrName>
                                        </p:attrNameLst>
                                      </p:cBhvr>
                                      <p:to>
                                        <p:strVal val="visible"/>
                                      </p:to>
                                    </p:set>
                                    <p:animEffect transition="in" filter="dissolve">
                                      <p:cBhvr>
                                        <p:cTn id="20" dur="1000"/>
                                        <p:tgtEl>
                                          <p:spTgt spid="16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xit" presetSubtype="8" fill="hold" grpId="5" nodeType="clickEffect">
                                  <p:stCondLst>
                                    <p:cond delay="0"/>
                                  </p:stCondLst>
                                  <p:iterate>
                                    <p:tmAbs val="0"/>
                                  </p:iterate>
                                  <p:childTnLst>
                                    <p:animEffect transition="out" filter="wipe(left)">
                                      <p:cBhvr>
                                        <p:cTn id="24" dur="500" fill="hold"/>
                                        <p:tgtEl>
                                          <p:spTgt spid="163"/>
                                        </p:tgtEl>
                                      </p:cBhvr>
                                    </p:animEffect>
                                    <p:set>
                                      <p:cBhvr>
                                        <p:cTn id="25" fill="hold">
                                          <p:stCondLst>
                                            <p:cond delay="499"/>
                                          </p:stCondLst>
                                        </p:cTn>
                                        <p:tgtEl>
                                          <p:spTgt spid="163"/>
                                        </p:tgtEl>
                                        <p:attrNameLst>
                                          <p:attrName>style.visibility</p:attrName>
                                        </p:attrNameLst>
                                      </p:cBhvr>
                                      <p:to>
                                        <p:strVal val="hidden"/>
                                      </p:to>
                                    </p:set>
                                  </p:childTnLst>
                                </p:cTn>
                              </p:par>
                            </p:childTnLst>
                          </p:cTn>
                        </p:par>
                        <p:par>
                          <p:cTn id="26" fill="hold">
                            <p:stCondLst>
                              <p:cond delay="500"/>
                            </p:stCondLst>
                            <p:childTnLst>
                              <p:par>
                                <p:cTn id="27" presetID="1" presetClass="entr" presetSubtype="0" fill="hold" grpId="6" nodeType="afterEffect">
                                  <p:stCondLst>
                                    <p:cond delay="0"/>
                                  </p:stCondLst>
                                  <p:iterate type="lt">
                                    <p:tmAbs val="100"/>
                                  </p:iterate>
                                  <p:childTnLst>
                                    <p:set>
                                      <p:cBhvr>
                                        <p:cTn id="28" fill="hold"/>
                                        <p:tgtEl>
                                          <p:spTgt spid="15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xit" presetSubtype="8" fill="hold" grpId="7" nodeType="clickEffect">
                                  <p:stCondLst>
                                    <p:cond delay="0"/>
                                  </p:stCondLst>
                                  <p:iterate>
                                    <p:tmAbs val="0"/>
                                  </p:iterate>
                                  <p:childTnLst>
                                    <p:animEffect transition="out" filter="wipe(left)">
                                      <p:cBhvr>
                                        <p:cTn id="32" dur="1000" fill="hold"/>
                                        <p:tgtEl>
                                          <p:spTgt spid="159"/>
                                        </p:tgtEl>
                                      </p:cBhvr>
                                    </p:animEffect>
                                    <p:set>
                                      <p:cBhvr>
                                        <p:cTn id="33" fill="hold">
                                          <p:stCondLst>
                                            <p:cond delay="999"/>
                                          </p:stCondLst>
                                        </p:cTn>
                                        <p:tgtEl>
                                          <p:spTgt spid="159"/>
                                        </p:tgtEl>
                                        <p:attrNameLst>
                                          <p:attrName>style.visibility</p:attrName>
                                        </p:attrNameLst>
                                      </p:cBhvr>
                                      <p:to>
                                        <p:strVal val="hidden"/>
                                      </p:to>
                                    </p:set>
                                  </p:childTnLst>
                                </p:cTn>
                              </p:par>
                            </p:childTnLst>
                          </p:cTn>
                        </p:par>
                        <p:par>
                          <p:cTn id="34" fill="hold">
                            <p:stCondLst>
                              <p:cond delay="1000"/>
                            </p:stCondLst>
                            <p:childTnLst>
                              <p:par>
                                <p:cTn id="35" presetID="1" presetClass="entr" presetSubtype="0" fill="hold" grpId="8" nodeType="afterEffect">
                                  <p:stCondLst>
                                    <p:cond delay="0"/>
                                  </p:stCondLst>
                                  <p:iterate type="lt">
                                    <p:tmAbs val="100"/>
                                  </p:iterate>
                                  <p:childTnLst>
                                    <p:set>
                                      <p:cBhvr>
                                        <p:cTn id="36" fill="hold"/>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8" animBg="1" advAuto="0"/>
      <p:bldP spid="159" grpId="6" animBg="1" advAuto="0"/>
      <p:bldP spid="159" grpId="7" animBg="1" advAuto="0"/>
      <p:bldP spid="160" grpId="2" animBg="1" advAuto="0"/>
      <p:bldP spid="161" grpId="3" animBg="1" advAuto="0"/>
      <p:bldP spid="162" grpId="4" animBg="1" advAuto="0"/>
      <p:bldP spid="163" grpId="1" animBg="1" advAuto="0"/>
      <p:bldP spid="163" grpId="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训练营003（模糊02）.jpg" descr="训练营003（模糊02）.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66" name="V朘R$~3LVOWC{SUC4.png" descr="V朘R$~3LVOWC{SUC4.png"/>
          <p:cNvPicPr>
            <a:picLocks noChangeAspect="1"/>
          </p:cNvPicPr>
          <p:nvPr/>
        </p:nvPicPr>
        <p:blipFill>
          <a:blip r:embed="rId3"/>
          <a:stretch>
            <a:fillRect/>
          </a:stretch>
        </p:blipFill>
        <p:spPr>
          <a:xfrm>
            <a:off x="4977275" y="5546573"/>
            <a:ext cx="14429450" cy="2622854"/>
          </a:xfrm>
          <a:prstGeom prst="rect">
            <a:avLst/>
          </a:prstGeom>
          <a:ln w="12700">
            <a:miter lim="400000"/>
          </a:ln>
        </p:spPr>
      </p:pic>
      <p:sp>
        <p:nvSpPr>
          <p:cNvPr id="167" name="Training"/>
          <p:cNvSpPr txBox="1"/>
          <p:nvPr/>
        </p:nvSpPr>
        <p:spPr>
          <a:xfrm>
            <a:off x="11264662" y="6345039"/>
            <a:ext cx="1854675" cy="10259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6000">
                <a:solidFill>
                  <a:srgbClr val="41CAD0"/>
                </a:solidFill>
              </a:defRPr>
            </a:lvl1pPr>
          </a:lstStyle>
          <a:p>
            <a:r>
              <a:rPr lang="ko-KR" altLang="en-US" dirty="0"/>
              <a:t>훈 </a:t>
            </a:r>
            <a:r>
              <a:rPr lang="ko-KR" altLang="en-US" dirty="0" err="1"/>
              <a:t>련</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屏幕 改psd.jpg" descr="屏幕 改psd.jpg"/>
          <p:cNvPicPr>
            <a:picLocks noChangeAspect="1"/>
          </p:cNvPicPr>
          <p:nvPr/>
        </p:nvPicPr>
        <p:blipFill>
          <a:blip r:embed="rId2"/>
          <a:stretch>
            <a:fillRect/>
          </a:stretch>
        </p:blipFill>
        <p:spPr>
          <a:xfrm>
            <a:off x="0" y="-116492"/>
            <a:ext cx="24384001" cy="13707311"/>
          </a:xfrm>
          <a:prstGeom prst="rect">
            <a:avLst/>
          </a:prstGeom>
          <a:ln w="12700">
            <a:miter lim="400000"/>
          </a:ln>
        </p:spPr>
      </p:pic>
      <p:pic>
        <p:nvPicPr>
          <p:cNvPr id="170" name="IMG_3935.PNG" descr="IMG_3935.PNG"/>
          <p:cNvPicPr>
            <a:picLocks noChangeAspect="1"/>
          </p:cNvPicPr>
          <p:nvPr/>
        </p:nvPicPr>
        <p:blipFill>
          <a:blip r:embed="rId3"/>
          <a:stretch>
            <a:fillRect/>
          </a:stretch>
        </p:blipFill>
        <p:spPr>
          <a:xfrm>
            <a:off x="5780030" y="2392280"/>
            <a:ext cx="12823940" cy="6825337"/>
          </a:xfrm>
          <a:prstGeom prst="rect">
            <a:avLst/>
          </a:prstGeom>
          <a:ln w="12700">
            <a:miter lim="400000"/>
          </a:ln>
        </p:spPr>
      </p:pic>
      <p:pic>
        <p:nvPicPr>
          <p:cNvPr id="171" name="色彩主角 4.png" descr="色彩主角 4.png"/>
          <p:cNvPicPr>
            <a:picLocks noChangeAspect="1"/>
          </p:cNvPicPr>
          <p:nvPr/>
        </p:nvPicPr>
        <p:blipFill>
          <a:blip r:embed="rId4"/>
          <a:stretch>
            <a:fillRect/>
          </a:stretch>
        </p:blipFill>
        <p:spPr>
          <a:xfrm>
            <a:off x="17375714" y="2480522"/>
            <a:ext cx="6767211" cy="13716001"/>
          </a:xfrm>
          <a:prstGeom prst="rect">
            <a:avLst/>
          </a:prstGeom>
          <a:ln w="12700">
            <a:miter lim="400000"/>
          </a:ln>
        </p:spPr>
      </p:pic>
      <p:pic>
        <p:nvPicPr>
          <p:cNvPr id="172" name="V朘R$~3LVOWC{SUC4.png" descr="V朘R$~3LVOWC{SUC4.png"/>
          <p:cNvPicPr>
            <a:picLocks noChangeAspect="1"/>
          </p:cNvPicPr>
          <p:nvPr/>
        </p:nvPicPr>
        <p:blipFill>
          <a:blip r:embed="rId5"/>
          <a:stretch>
            <a:fillRect/>
          </a:stretch>
        </p:blipFill>
        <p:spPr>
          <a:xfrm>
            <a:off x="0" y="9377048"/>
            <a:ext cx="24384001" cy="4432301"/>
          </a:xfrm>
          <a:prstGeom prst="rect">
            <a:avLst/>
          </a:prstGeom>
          <a:ln w="12700">
            <a:miter lim="400000"/>
          </a:ln>
        </p:spPr>
      </p:pic>
      <p:sp>
        <p:nvSpPr>
          <p:cNvPr id="173" name="Training task 1: Use “Digital Display” to build a scoring system. When GEIO is attacked once in the melee, the displayed score would increase by 1. When the score reaches 10, GEIO would give the scanning noise and flash the red lights."/>
          <p:cNvSpPr txBox="1"/>
          <p:nvPr/>
        </p:nvSpPr>
        <p:spPr>
          <a:xfrm>
            <a:off x="2830549" y="10161487"/>
            <a:ext cx="19212274" cy="27576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just">
              <a:lnSpc>
                <a:spcPct val="150000"/>
              </a:lnSpc>
              <a:defRPr sz="4000">
                <a:solidFill>
                  <a:srgbClr val="41CAD0"/>
                </a:solidFill>
              </a:defRPr>
            </a:lvl1pPr>
          </a:lstStyle>
          <a:p>
            <a:r>
              <a:rPr lang="ko-KR" altLang="en-US" dirty="0"/>
              <a:t>훈련 과제 </a:t>
            </a:r>
            <a:r>
              <a:rPr lang="en-US" altLang="ko-KR" dirty="0"/>
              <a:t>1: "</a:t>
            </a:r>
            <a:r>
              <a:rPr lang="ko-KR" altLang="en-US" dirty="0"/>
              <a:t>디지털 디스플레이” 를 사용해서 </a:t>
            </a:r>
            <a:r>
              <a:rPr lang="en-US" altLang="ko-KR" dirty="0"/>
              <a:t>GEIO </a:t>
            </a:r>
            <a:r>
              <a:rPr lang="ko-KR" altLang="en-US" dirty="0"/>
              <a:t>가 근접전투를 </a:t>
            </a:r>
            <a:r>
              <a:rPr lang="en-US" altLang="ko-KR" dirty="0"/>
              <a:t>1</a:t>
            </a:r>
            <a:r>
              <a:rPr lang="ko-KR" altLang="en-US" dirty="0"/>
              <a:t>번 하면</a:t>
            </a:r>
            <a:r>
              <a:rPr lang="en-US" altLang="ko-KR" dirty="0"/>
              <a:t>, </a:t>
            </a:r>
            <a:r>
              <a:rPr lang="ko-KR" altLang="en-US" dirty="0"/>
              <a:t>스코어가 </a:t>
            </a:r>
            <a:r>
              <a:rPr lang="en-US" altLang="ko-KR" dirty="0"/>
              <a:t>1 </a:t>
            </a:r>
            <a:r>
              <a:rPr lang="ko-KR" altLang="en-US" dirty="0"/>
              <a:t>올라가도록 스코어링 시스템을 만들어 </a:t>
            </a:r>
            <a:r>
              <a:rPr lang="en-US" altLang="ko-KR" dirty="0"/>
              <a:t>. </a:t>
            </a:r>
            <a:r>
              <a:rPr lang="ko-KR" altLang="en-US" dirty="0"/>
              <a:t>점수가 </a:t>
            </a:r>
            <a:r>
              <a:rPr lang="en-US" altLang="ko-KR" dirty="0"/>
              <a:t>10</a:t>
            </a:r>
            <a:r>
              <a:rPr lang="ko-KR" altLang="en-US" dirty="0"/>
              <a:t>이 되면</a:t>
            </a:r>
            <a:r>
              <a:rPr lang="en-US" altLang="ko-KR" dirty="0"/>
              <a:t>, GEIO</a:t>
            </a:r>
            <a:r>
              <a:rPr lang="ko-KR" altLang="en-US" dirty="0"/>
              <a:t>가 소음을 내면서 붉은 빛이 깜빡 일거야</a:t>
            </a:r>
            <a:r>
              <a:rPr lang="en-US" altLang="ko-KR" dirty="0"/>
              <a:t>.</a:t>
            </a:r>
          </a:p>
        </p:txBody>
      </p:sp>
      <p:sp>
        <p:nvSpPr>
          <p:cNvPr id="174" name="Let’s take a look at the above programme. Here we used a new code which is called “Repeat While”. This code can repeatedly execute the codes contained while the pre-set condition is fulfilled."/>
          <p:cNvSpPr txBox="1"/>
          <p:nvPr/>
        </p:nvSpPr>
        <p:spPr>
          <a:xfrm>
            <a:off x="3054409" y="10347582"/>
            <a:ext cx="16335945" cy="27576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nSpc>
                <a:spcPct val="150000"/>
              </a:lnSpc>
              <a:defRPr sz="4000">
                <a:solidFill>
                  <a:srgbClr val="41CAD0"/>
                </a:solidFill>
              </a:defRPr>
            </a:lvl1pPr>
          </a:lstStyle>
          <a:p>
            <a:r>
              <a:rPr lang="ko-KR" altLang="en-US" dirty="0"/>
              <a:t>위에 있는 프로그램을 살펴보자</a:t>
            </a:r>
            <a:r>
              <a:rPr lang="en-US" altLang="ko-KR" dirty="0"/>
              <a:t>. </a:t>
            </a:r>
            <a:r>
              <a:rPr lang="ko-KR" altLang="en-US" dirty="0"/>
              <a:t>여기서 새로운 코드인 “</a:t>
            </a:r>
            <a:r>
              <a:rPr lang="en-US" altLang="ko-KR" dirty="0"/>
              <a:t>X</a:t>
            </a:r>
            <a:r>
              <a:rPr lang="ko-KR" altLang="en-US" dirty="0"/>
              <a:t>동안 반복” 코드를 </a:t>
            </a:r>
            <a:r>
              <a:rPr lang="ko-KR" altLang="en-US" dirty="0" err="1"/>
              <a:t>사용했어</a:t>
            </a:r>
            <a:r>
              <a:rPr lang="en-US" altLang="ko-KR" dirty="0"/>
              <a:t>. </a:t>
            </a:r>
            <a:r>
              <a:rPr lang="ko-KR" altLang="en-US" dirty="0"/>
              <a:t>입력된 조건이 만족 되기 전까지 반복해서 실행하게 하는 코드야</a:t>
            </a:r>
            <a:r>
              <a:rPr lang="en-US" altLang="ko-KR" dirty="0"/>
              <a:t>.</a:t>
            </a:r>
          </a:p>
        </p:txBody>
      </p:sp>
      <p:sp>
        <p:nvSpPr>
          <p:cNvPr id="175" name="We set the condition as “variable 1 less than 10”, so the scoring system would continue working before the score (variable 1) reaches 10. Question: Why the condition is “variable 1 less than 10”?"/>
          <p:cNvSpPr txBox="1"/>
          <p:nvPr/>
        </p:nvSpPr>
        <p:spPr>
          <a:xfrm>
            <a:off x="4117237" y="10178800"/>
            <a:ext cx="14486733" cy="275761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nSpc>
                <a:spcPct val="150000"/>
              </a:lnSpc>
              <a:defRPr sz="4000">
                <a:solidFill>
                  <a:srgbClr val="41CAD0"/>
                </a:solidFill>
              </a:defRPr>
            </a:lvl1pPr>
          </a:lstStyle>
          <a:p>
            <a:r>
              <a:rPr lang="ko-KR" altLang="en-US" dirty="0"/>
              <a:t>조건을 “변수</a:t>
            </a:r>
            <a:r>
              <a:rPr lang="en-US" altLang="ko-KR" dirty="0"/>
              <a:t>1 </a:t>
            </a:r>
            <a:r>
              <a:rPr lang="ko-KR" altLang="en-US" dirty="0"/>
              <a:t>은 </a:t>
            </a:r>
            <a:r>
              <a:rPr lang="en-US" altLang="ko-KR" dirty="0"/>
              <a:t>10</a:t>
            </a:r>
            <a:r>
              <a:rPr lang="ko-KR" altLang="en-US" dirty="0"/>
              <a:t>보다 </a:t>
            </a:r>
            <a:r>
              <a:rPr lang="ko-KR" altLang="en-US" dirty="0" err="1"/>
              <a:t>작다”로</a:t>
            </a:r>
            <a:r>
              <a:rPr lang="ko-KR" altLang="en-US" dirty="0"/>
              <a:t> 설정하면 스코어링 시스템이 변수</a:t>
            </a:r>
            <a:r>
              <a:rPr lang="en-US" altLang="ko-KR" dirty="0"/>
              <a:t>1 </a:t>
            </a:r>
            <a:r>
              <a:rPr lang="ko-KR" altLang="en-US" dirty="0"/>
              <a:t>이 </a:t>
            </a:r>
            <a:r>
              <a:rPr lang="en-US" altLang="ko-KR" dirty="0"/>
              <a:t>10</a:t>
            </a:r>
            <a:r>
              <a:rPr lang="ko-KR" altLang="en-US" dirty="0"/>
              <a:t>이 되기전까지 지속적으로 작동해</a:t>
            </a:r>
            <a:r>
              <a:rPr lang="en-US" altLang="ko-KR" dirty="0"/>
              <a:t>. </a:t>
            </a:r>
            <a:r>
              <a:rPr lang="ko-KR" altLang="en-US" dirty="0"/>
              <a:t>질문</a:t>
            </a:r>
            <a:r>
              <a:rPr lang="en-US" altLang="ko-KR" dirty="0"/>
              <a:t>: </a:t>
            </a:r>
            <a:r>
              <a:rPr lang="ko-KR" altLang="en-US" dirty="0"/>
              <a:t>왜 조건이  “변수 </a:t>
            </a:r>
            <a:r>
              <a:rPr lang="en-US" altLang="ko-KR" dirty="0"/>
              <a:t>1 </a:t>
            </a:r>
            <a:r>
              <a:rPr lang="ko-KR" altLang="en-US" dirty="0"/>
              <a:t>이</a:t>
            </a:r>
            <a:r>
              <a:rPr lang="en-US" altLang="ko-KR" dirty="0"/>
              <a:t>10 </a:t>
            </a:r>
            <a:r>
              <a:rPr lang="ko-KR" altLang="en-US" dirty="0"/>
              <a:t>보다 작다” 일까</a:t>
            </a:r>
            <a:r>
              <a:rPr lang="en-US" altLang="ko-KR" dirty="0"/>
              <a:t>?</a:t>
            </a:r>
          </a:p>
        </p:txBody>
      </p:sp>
      <p:sp>
        <p:nvSpPr>
          <p:cNvPr id="176" name="椭圆形"/>
          <p:cNvSpPr/>
          <p:nvPr/>
        </p:nvSpPr>
        <p:spPr>
          <a:xfrm>
            <a:off x="7799408" y="4839162"/>
            <a:ext cx="3038982" cy="3448137"/>
          </a:xfrm>
          <a:prstGeom prst="ellipse">
            <a:avLst/>
          </a:prstGeom>
          <a:ln w="63500">
            <a:solidFill>
              <a:srgbClr val="FF26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type="lt">
                                    <p:tmAbs val="100"/>
                                  </p:iterate>
                                  <p:childTnLst>
                                    <p:set>
                                      <p:cBhvr>
                                        <p:cTn id="6" fill="hold"/>
                                        <p:tgtEl>
                                          <p:spTgt spid="1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8" fill="hold" grpId="2" nodeType="clickEffect">
                                  <p:stCondLst>
                                    <p:cond delay="0"/>
                                  </p:stCondLst>
                                  <p:iterate>
                                    <p:tmAbs val="0"/>
                                  </p:iterate>
                                  <p:childTnLst>
                                    <p:animEffect transition="out" filter="wipe(left)">
                                      <p:cBhvr>
                                        <p:cTn id="10" dur="1000" fill="hold"/>
                                        <p:tgtEl>
                                          <p:spTgt spid="173"/>
                                        </p:tgtEl>
                                      </p:cBhvr>
                                    </p:animEffect>
                                    <p:set>
                                      <p:cBhvr>
                                        <p:cTn id="11" fill="hold">
                                          <p:stCondLst>
                                            <p:cond delay="999"/>
                                          </p:stCondLst>
                                        </p:cTn>
                                        <p:tgtEl>
                                          <p:spTgt spid="173"/>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3" nodeType="afterEffect">
                                  <p:stCondLst>
                                    <p:cond delay="0"/>
                                  </p:stCondLst>
                                  <p:iterate type="lt">
                                    <p:tmAbs val="100"/>
                                  </p:iterate>
                                  <p:childTnLst>
                                    <p:set>
                                      <p:cBhvr>
                                        <p:cTn id="14" fill="hold"/>
                                        <p:tgtEl>
                                          <p:spTgt spid="1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4" nodeType="clickEffect">
                                  <p:stCondLst>
                                    <p:cond delay="0"/>
                                  </p:stCondLst>
                                  <p:iterate>
                                    <p:tmAbs val="0"/>
                                  </p:iterate>
                                  <p:childTnLst>
                                    <p:set>
                                      <p:cBhvr>
                                        <p:cTn id="18" fill="hold"/>
                                        <p:tgtEl>
                                          <p:spTgt spid="170"/>
                                        </p:tgtEl>
                                        <p:attrNameLst>
                                          <p:attrName>style.visibility</p:attrName>
                                        </p:attrNameLst>
                                      </p:cBhvr>
                                      <p:to>
                                        <p:strVal val="visible"/>
                                      </p:to>
                                    </p:set>
                                    <p:animEffect transition="in" filter="wipe(left)">
                                      <p:cBhvr>
                                        <p:cTn id="19" dur="1000"/>
                                        <p:tgtEl>
                                          <p:spTgt spid="17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5" nodeType="clickEffect">
                                  <p:stCondLst>
                                    <p:cond delay="0"/>
                                  </p:stCondLst>
                                  <p:iterate>
                                    <p:tmAbs val="0"/>
                                  </p:iterate>
                                  <p:childTnLst>
                                    <p:set>
                                      <p:cBhvr>
                                        <p:cTn id="23" fill="hold"/>
                                        <p:tgtEl>
                                          <p:spTgt spid="176"/>
                                        </p:tgtEl>
                                        <p:attrNameLst>
                                          <p:attrName>style.visibility</p:attrName>
                                        </p:attrNameLst>
                                      </p:cBhvr>
                                      <p:to>
                                        <p:strVal val="visible"/>
                                      </p:to>
                                    </p:set>
                                    <p:animEffect transition="in" filter="dissolve">
                                      <p:cBhvr>
                                        <p:cTn id="24" dur="1000"/>
                                        <p:tgtEl>
                                          <p:spTgt spid="17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xit" presetSubtype="8" fill="hold" grpId="6" nodeType="clickEffect">
                                  <p:stCondLst>
                                    <p:cond delay="0"/>
                                  </p:stCondLst>
                                  <p:iterate>
                                    <p:tmAbs val="0"/>
                                  </p:iterate>
                                  <p:childTnLst>
                                    <p:animEffect transition="out" filter="wipe(left)">
                                      <p:cBhvr>
                                        <p:cTn id="28" dur="1000" fill="hold"/>
                                        <p:tgtEl>
                                          <p:spTgt spid="174"/>
                                        </p:tgtEl>
                                      </p:cBhvr>
                                    </p:animEffect>
                                    <p:set>
                                      <p:cBhvr>
                                        <p:cTn id="29" fill="hold">
                                          <p:stCondLst>
                                            <p:cond delay="999"/>
                                          </p:stCondLst>
                                        </p:cTn>
                                        <p:tgtEl>
                                          <p:spTgt spid="174"/>
                                        </p:tgtEl>
                                        <p:attrNameLst>
                                          <p:attrName>style.visibility</p:attrName>
                                        </p:attrNameLst>
                                      </p:cBhvr>
                                      <p:to>
                                        <p:strVal val="hidden"/>
                                      </p:to>
                                    </p:set>
                                  </p:childTnLst>
                                </p:cTn>
                              </p:par>
                            </p:childTnLst>
                          </p:cTn>
                        </p:par>
                        <p:par>
                          <p:cTn id="30" fill="hold">
                            <p:stCondLst>
                              <p:cond delay="1000"/>
                            </p:stCondLst>
                            <p:childTnLst>
                              <p:par>
                                <p:cTn id="31" presetID="1" presetClass="entr" presetSubtype="0" fill="hold" grpId="7" nodeType="afterEffect">
                                  <p:stCondLst>
                                    <p:cond delay="0"/>
                                  </p:stCondLst>
                                  <p:iterate type="lt">
                                    <p:tmAbs val="100"/>
                                  </p:iterate>
                                  <p:childTnLst>
                                    <p:set>
                                      <p:cBhvr>
                                        <p:cTn id="32" fill="hold"/>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4" animBg="1" advAuto="0"/>
      <p:bldP spid="173" grpId="1" animBg="1" advAuto="0"/>
      <p:bldP spid="173" grpId="2" animBg="1" advAuto="0"/>
      <p:bldP spid="174" grpId="3" animBg="1" advAuto="0"/>
      <p:bldP spid="174" grpId="6" animBg="1" advAuto="0"/>
      <p:bldP spid="175" grpId="7" animBg="1" advAuto="0"/>
      <p:bldP spid="176" grpId="5" animBg="1" advAuto="0"/>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TotalTime>
  <Words>481</Words>
  <Application>Microsoft Office PowerPoint</Application>
  <PresentationFormat>사용자 지정</PresentationFormat>
  <Paragraphs>66</Paragraphs>
  <Slides>13</Slides>
  <Notes>1</Notes>
  <HiddenSlides>0</HiddenSlides>
  <MMClips>0</MMClips>
  <ScaleCrop>false</ScaleCrop>
  <HeadingPairs>
    <vt:vector size="6" baseType="variant">
      <vt:variant>
        <vt:lpstr>사용한 글꼴</vt:lpstr>
      </vt:variant>
      <vt:variant>
        <vt:i4>3</vt:i4>
      </vt:variant>
      <vt:variant>
        <vt:lpstr>테마</vt:lpstr>
      </vt:variant>
      <vt:variant>
        <vt:i4>1</vt:i4>
      </vt:variant>
      <vt:variant>
        <vt:lpstr>슬라이드 제목</vt:lpstr>
      </vt:variant>
      <vt:variant>
        <vt:i4>13</vt:i4>
      </vt:variant>
    </vt:vector>
  </HeadingPairs>
  <TitlesOfParts>
    <vt:vector size="17" baseType="lpstr">
      <vt:lpstr>Helvetica Neue</vt:lpstr>
      <vt:lpstr>Helvetica Neue Light</vt:lpstr>
      <vt:lpstr>Helvetica Neue Medium</vt:lpstr>
      <vt:lpstr>White</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구 현선</cp:lastModifiedBy>
  <cp:revision>4</cp:revision>
  <dcterms:modified xsi:type="dcterms:W3CDTF">2020-05-23T13:51:30Z</dcterms:modified>
</cp:coreProperties>
</file>