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15:guide id="1" orient="horz" pos="4320" userDrawn="1">
          <p15:clr>
            <a:srgbClr val="A4A3A4"/>
          </p15:clr>
        </p15:guide>
        <p15:guide id="2" pos="76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471" autoAdjust="0"/>
  </p:normalViewPr>
  <p:slideViewPr>
    <p:cSldViewPr snapToGrid="0" showGuides="1">
      <p:cViewPr varScale="1">
        <p:scale>
          <a:sx n="50" d="100"/>
          <a:sy n="50" d="100"/>
        </p:scale>
        <p:origin x="864" y="66"/>
      </p:cViewPr>
      <p:guideLst>
        <p:guide orient="horz" pos="4320"/>
        <p:guide pos="76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标题与副标题">
    <p:spTree>
      <p:nvGrpSpPr>
        <p:cNvPr id="1" name=""/>
        <p:cNvGrpSpPr/>
        <p:nvPr/>
      </p:nvGrpSpPr>
      <p:grpSpPr>
        <a:xfrm>
          <a:off x="0" y="0"/>
          <a:ext cx="0" cy="0"/>
          <a:chOff x="0" y="0"/>
          <a:chExt cx="0" cy="0"/>
        </a:xfrm>
      </p:grpSpPr>
      <p:sp>
        <p:nvSpPr>
          <p:cNvPr id="11" name="标题文本"/>
          <p:cNvSpPr txBox="1">
            <a:spLocks noGrp="1"/>
          </p:cNvSpPr>
          <p:nvPr>
            <p:ph type="title"/>
          </p:nvPr>
        </p:nvSpPr>
        <p:spPr>
          <a:xfrm>
            <a:off x="1778000" y="2298700"/>
            <a:ext cx="20828000" cy="4648200"/>
          </a:xfrm>
          <a:prstGeom prst="rect">
            <a:avLst/>
          </a:prstGeom>
        </p:spPr>
        <p:txBody>
          <a:bodyPr anchor="b"/>
          <a:lstStyle/>
          <a:p>
            <a:r>
              <a:t>标题文本</a:t>
            </a:r>
          </a:p>
        </p:txBody>
      </p:sp>
      <p:sp>
        <p:nvSpPr>
          <p:cNvPr id="12" name="正文级别 1…"/>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正文级别 1</a:t>
            </a:r>
          </a:p>
          <a:p>
            <a:pPr lvl="1"/>
            <a:r>
              <a:t>正文级别 2</a:t>
            </a:r>
          </a:p>
          <a:p>
            <a:pPr lvl="2"/>
            <a:r>
              <a:t>正文级别 3</a:t>
            </a:r>
          </a:p>
          <a:p>
            <a:pPr lvl="3"/>
            <a:r>
              <a:t>正文级别 4</a:t>
            </a:r>
          </a:p>
          <a:p>
            <a:pPr lvl="4"/>
            <a:r>
              <a:t>正文级别 5</a:t>
            </a:r>
          </a:p>
        </p:txBody>
      </p:sp>
      <p:sp>
        <p:nvSpPr>
          <p:cNvPr id="13"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引文">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2387600" y="8953500"/>
            <a:ext cx="19621500" cy="585521"/>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94" name="“在此键入引文。”"/>
          <p:cNvSpPr txBox="1">
            <a:spLocks noGrp="1"/>
          </p:cNvSpPr>
          <p:nvPr>
            <p:ph type="body" sz="quarter" idx="14"/>
          </p:nvPr>
        </p:nvSpPr>
        <p:spPr>
          <a:xfrm>
            <a:off x="2387600" y="6013450"/>
            <a:ext cx="19621500" cy="952501"/>
          </a:xfrm>
          <a:prstGeom prst="rect">
            <a:avLst/>
          </a:prstGeom>
        </p:spPr>
        <p:txBody>
          <a:bodyPr>
            <a:spAutoFit/>
          </a:bodyPr>
          <a:lstStyle>
            <a:lvl1pPr marL="0" indent="0" algn="ctr">
              <a:spcBef>
                <a:spcPts val="0"/>
              </a:spcBef>
              <a:buSzTx/>
              <a:buNone/>
              <a:defRPr sz="4800">
                <a:latin typeface="+mn-lt"/>
                <a:ea typeface="+mn-ea"/>
                <a:cs typeface="+mn-cs"/>
                <a:sym typeface="Helvetica Neue Medium"/>
              </a:defRPr>
            </a:lvl1pPr>
          </a:lstStyle>
          <a:p>
            <a:r>
              <a:t>“在此键入引文。”</a:t>
            </a:r>
          </a:p>
        </p:txBody>
      </p:sp>
      <p:sp>
        <p:nvSpPr>
          <p:cNvPr id="95"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照片">
    <p:spTree>
      <p:nvGrpSpPr>
        <p:cNvPr id="1" name=""/>
        <p:cNvGrpSpPr/>
        <p:nvPr/>
      </p:nvGrpSpPr>
      <p:grpSpPr>
        <a:xfrm>
          <a:off x="0" y="0"/>
          <a:ext cx="0" cy="0"/>
          <a:chOff x="0" y="0"/>
          <a:chExt cx="0" cy="0"/>
        </a:xfrm>
      </p:grpSpPr>
      <p:sp>
        <p:nvSpPr>
          <p:cNvPr id="102" name="图像"/>
          <p:cNvSpPr>
            <a:spLocks noGrp="1"/>
          </p:cNvSpPr>
          <p:nvPr>
            <p:ph type="pic" idx="13"/>
          </p:nvPr>
        </p:nvSpPr>
        <p:spPr>
          <a:xfrm>
            <a:off x="0" y="0"/>
            <a:ext cx="24384000" cy="13716000"/>
          </a:xfrm>
          <a:prstGeom prst="rect">
            <a:avLst/>
          </a:prstGeom>
        </p:spPr>
        <p:txBody>
          <a:bodyPr lIns="91439" tIns="45719" rIns="91439" bIns="45719" anchor="t">
            <a:noAutofit/>
          </a:bodyPr>
          <a:lstStyle/>
          <a:p>
            <a:endParaRPr/>
          </a:p>
        </p:txBody>
      </p:sp>
      <p:sp>
        <p:nvSpPr>
          <p:cNvPr id="103"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110"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照片 - 水平">
    <p:spTree>
      <p:nvGrpSpPr>
        <p:cNvPr id="1" name=""/>
        <p:cNvGrpSpPr/>
        <p:nvPr/>
      </p:nvGrpSpPr>
      <p:grpSpPr>
        <a:xfrm>
          <a:off x="0" y="0"/>
          <a:ext cx="0" cy="0"/>
          <a:chOff x="0" y="0"/>
          <a:chExt cx="0" cy="0"/>
        </a:xfrm>
      </p:grpSpPr>
      <p:sp>
        <p:nvSpPr>
          <p:cNvPr id="20" name="图像"/>
          <p:cNvSpPr>
            <a:spLocks noGrp="1"/>
          </p:cNvSpPr>
          <p:nvPr>
            <p:ph type="pic" idx="13"/>
          </p:nvPr>
        </p:nvSpPr>
        <p:spPr>
          <a:xfrm>
            <a:off x="3125968" y="673100"/>
            <a:ext cx="18135601" cy="8737600"/>
          </a:xfrm>
          <a:prstGeom prst="rect">
            <a:avLst/>
          </a:prstGeom>
        </p:spPr>
        <p:txBody>
          <a:bodyPr lIns="91439" tIns="45719" rIns="91439" bIns="45719" anchor="t">
            <a:noAutofit/>
          </a:bodyPr>
          <a:lstStyle/>
          <a:p>
            <a:endParaRPr/>
          </a:p>
        </p:txBody>
      </p:sp>
      <p:sp>
        <p:nvSpPr>
          <p:cNvPr id="21" name="标题文本"/>
          <p:cNvSpPr txBox="1">
            <a:spLocks noGrp="1"/>
          </p:cNvSpPr>
          <p:nvPr>
            <p:ph type="title"/>
          </p:nvPr>
        </p:nvSpPr>
        <p:spPr>
          <a:xfrm>
            <a:off x="635000" y="9512300"/>
            <a:ext cx="23114000" cy="2006600"/>
          </a:xfrm>
          <a:prstGeom prst="rect">
            <a:avLst/>
          </a:prstGeom>
        </p:spPr>
        <p:txBody>
          <a:bodyPr anchor="b"/>
          <a:lstStyle/>
          <a:p>
            <a:r>
              <a:t>标题文本</a:t>
            </a:r>
          </a:p>
        </p:txBody>
      </p:sp>
      <p:sp>
        <p:nvSpPr>
          <p:cNvPr id="22" name="正文级别 1…"/>
          <p:cNvSpPr txBox="1">
            <a:spLocks noGrp="1"/>
          </p:cNvSpPr>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正文级别 1</a:t>
            </a:r>
          </a:p>
          <a:p>
            <a:pPr lvl="1"/>
            <a:r>
              <a:t>正文级别 2</a:t>
            </a:r>
          </a:p>
          <a:p>
            <a:pPr lvl="2"/>
            <a:r>
              <a:t>正文级别 3</a:t>
            </a:r>
          </a:p>
          <a:p>
            <a:pPr lvl="3"/>
            <a:r>
              <a:t>正文级别 4</a:t>
            </a:r>
          </a:p>
          <a:p>
            <a:pPr lvl="4"/>
            <a:r>
              <a:t>正文级别 5</a:t>
            </a:r>
          </a:p>
        </p:txBody>
      </p:sp>
      <p:sp>
        <p:nvSpPr>
          <p:cNvPr id="23"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标题 - 居中">
    <p:spTree>
      <p:nvGrpSpPr>
        <p:cNvPr id="1" name=""/>
        <p:cNvGrpSpPr/>
        <p:nvPr/>
      </p:nvGrpSpPr>
      <p:grpSpPr>
        <a:xfrm>
          <a:off x="0" y="0"/>
          <a:ext cx="0" cy="0"/>
          <a:chOff x="0" y="0"/>
          <a:chExt cx="0" cy="0"/>
        </a:xfrm>
      </p:grpSpPr>
      <p:sp>
        <p:nvSpPr>
          <p:cNvPr id="30" name="标题文本"/>
          <p:cNvSpPr txBox="1">
            <a:spLocks noGrp="1"/>
          </p:cNvSpPr>
          <p:nvPr>
            <p:ph type="title"/>
          </p:nvPr>
        </p:nvSpPr>
        <p:spPr>
          <a:xfrm>
            <a:off x="1778000" y="4533900"/>
            <a:ext cx="20828000" cy="4648200"/>
          </a:xfrm>
          <a:prstGeom prst="rect">
            <a:avLst/>
          </a:prstGeom>
        </p:spPr>
        <p:txBody>
          <a:bodyPr/>
          <a:lstStyle/>
          <a:p>
            <a:r>
              <a:t>标题文本</a:t>
            </a:r>
          </a:p>
        </p:txBody>
      </p:sp>
      <p:sp>
        <p:nvSpPr>
          <p:cNvPr id="31"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照片 - 垂直">
    <p:spTree>
      <p:nvGrpSpPr>
        <p:cNvPr id="1" name=""/>
        <p:cNvGrpSpPr/>
        <p:nvPr/>
      </p:nvGrpSpPr>
      <p:grpSpPr>
        <a:xfrm>
          <a:off x="0" y="0"/>
          <a:ext cx="0" cy="0"/>
          <a:chOff x="0" y="0"/>
          <a:chExt cx="0" cy="0"/>
        </a:xfrm>
      </p:grpSpPr>
      <p:sp>
        <p:nvSpPr>
          <p:cNvPr id="38" name="图像"/>
          <p:cNvSpPr>
            <a:spLocks noGrp="1"/>
          </p:cNvSpPr>
          <p:nvPr>
            <p:ph type="pic" sz="half" idx="13"/>
          </p:nvPr>
        </p:nvSpPr>
        <p:spPr>
          <a:xfrm>
            <a:off x="13165980" y="952500"/>
            <a:ext cx="9525001" cy="11468100"/>
          </a:xfrm>
          <a:prstGeom prst="rect">
            <a:avLst/>
          </a:prstGeom>
        </p:spPr>
        <p:txBody>
          <a:bodyPr lIns="91439" tIns="45719" rIns="91439" bIns="45719" anchor="t">
            <a:noAutofit/>
          </a:bodyPr>
          <a:lstStyle/>
          <a:p>
            <a:endParaRPr/>
          </a:p>
        </p:txBody>
      </p:sp>
      <p:sp>
        <p:nvSpPr>
          <p:cNvPr id="39" name="标题文本"/>
          <p:cNvSpPr txBox="1">
            <a:spLocks noGrp="1"/>
          </p:cNvSpPr>
          <p:nvPr>
            <p:ph type="title"/>
          </p:nvPr>
        </p:nvSpPr>
        <p:spPr>
          <a:xfrm>
            <a:off x="1651000" y="952500"/>
            <a:ext cx="10223500" cy="5549900"/>
          </a:xfrm>
          <a:prstGeom prst="rect">
            <a:avLst/>
          </a:prstGeom>
        </p:spPr>
        <p:txBody>
          <a:bodyPr anchor="b"/>
          <a:lstStyle>
            <a:lvl1pPr>
              <a:defRPr sz="8400"/>
            </a:lvl1pPr>
          </a:lstStyle>
          <a:p>
            <a:r>
              <a:t>标题文本</a:t>
            </a:r>
          </a:p>
        </p:txBody>
      </p:sp>
      <p:sp>
        <p:nvSpPr>
          <p:cNvPr id="40" name="正文级别 1…"/>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正文级别 1</a:t>
            </a:r>
          </a:p>
          <a:p>
            <a:pPr lvl="1"/>
            <a:r>
              <a:t>正文级别 2</a:t>
            </a:r>
          </a:p>
          <a:p>
            <a:pPr lvl="2"/>
            <a:r>
              <a:t>正文级别 3</a:t>
            </a:r>
          </a:p>
          <a:p>
            <a:pPr lvl="3"/>
            <a:r>
              <a:t>正文级别 4</a:t>
            </a:r>
          </a:p>
          <a:p>
            <a:pPr lvl="4"/>
            <a:r>
              <a:t>正文级别 5</a:t>
            </a:r>
          </a:p>
        </p:txBody>
      </p:sp>
      <p:sp>
        <p:nvSpPr>
          <p:cNvPr id="41"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标题 - 顶部对齐">
    <p:spTree>
      <p:nvGrpSpPr>
        <p:cNvPr id="1" name=""/>
        <p:cNvGrpSpPr/>
        <p:nvPr/>
      </p:nvGrpSpPr>
      <p:grpSpPr>
        <a:xfrm>
          <a:off x="0" y="0"/>
          <a:ext cx="0" cy="0"/>
          <a:chOff x="0" y="0"/>
          <a:chExt cx="0" cy="0"/>
        </a:xfrm>
      </p:grpSpPr>
      <p:sp>
        <p:nvSpPr>
          <p:cNvPr id="48" name="标题文本"/>
          <p:cNvSpPr txBox="1">
            <a:spLocks noGrp="1"/>
          </p:cNvSpPr>
          <p:nvPr>
            <p:ph type="title"/>
          </p:nvPr>
        </p:nvSpPr>
        <p:spPr>
          <a:prstGeom prst="rect">
            <a:avLst/>
          </a:prstGeom>
        </p:spPr>
        <p:txBody>
          <a:bodyPr/>
          <a:lstStyle/>
          <a:p>
            <a:r>
              <a:t>标题文本</a:t>
            </a:r>
          </a:p>
        </p:txBody>
      </p:sp>
      <p:sp>
        <p:nvSpPr>
          <p:cNvPr id="49"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标题与项目符号">
    <p:spTree>
      <p:nvGrpSpPr>
        <p:cNvPr id="1" name=""/>
        <p:cNvGrpSpPr/>
        <p:nvPr/>
      </p:nvGrpSpPr>
      <p:grpSpPr>
        <a:xfrm>
          <a:off x="0" y="0"/>
          <a:ext cx="0" cy="0"/>
          <a:chOff x="0" y="0"/>
          <a:chExt cx="0" cy="0"/>
        </a:xfrm>
      </p:grpSpPr>
      <p:sp>
        <p:nvSpPr>
          <p:cNvPr id="56" name="标题文本"/>
          <p:cNvSpPr txBox="1">
            <a:spLocks noGrp="1"/>
          </p:cNvSpPr>
          <p:nvPr>
            <p:ph type="title"/>
          </p:nvPr>
        </p:nvSpPr>
        <p:spPr>
          <a:prstGeom prst="rect">
            <a:avLst/>
          </a:prstGeom>
        </p:spPr>
        <p:txBody>
          <a:bodyPr/>
          <a:lstStyle/>
          <a:p>
            <a:r>
              <a:t>标题文本</a:t>
            </a:r>
          </a:p>
        </p:txBody>
      </p:sp>
      <p:sp>
        <p:nvSpPr>
          <p:cNvPr id="57" name="正文级别 1…"/>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正文级别 1</a:t>
            </a:r>
          </a:p>
          <a:p>
            <a:pPr lvl="1"/>
            <a:r>
              <a:t>正文级别 2</a:t>
            </a:r>
          </a:p>
          <a:p>
            <a:pPr lvl="2"/>
            <a:r>
              <a:t>正文级别 3</a:t>
            </a:r>
          </a:p>
          <a:p>
            <a:pPr lvl="3"/>
            <a:r>
              <a:t>正文级别 4</a:t>
            </a:r>
          </a:p>
          <a:p>
            <a:pPr lvl="4"/>
            <a:r>
              <a:t>正文级别 5</a:t>
            </a:r>
          </a:p>
        </p:txBody>
      </p:sp>
      <p:sp>
        <p:nvSpPr>
          <p:cNvPr id="58"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标题、项目符号与照片">
    <p:spTree>
      <p:nvGrpSpPr>
        <p:cNvPr id="1" name=""/>
        <p:cNvGrpSpPr/>
        <p:nvPr/>
      </p:nvGrpSpPr>
      <p:grpSpPr>
        <a:xfrm>
          <a:off x="0" y="0"/>
          <a:ext cx="0" cy="0"/>
          <a:chOff x="0" y="0"/>
          <a:chExt cx="0" cy="0"/>
        </a:xfrm>
      </p:grpSpPr>
      <p:sp>
        <p:nvSpPr>
          <p:cNvPr id="65" name="图像"/>
          <p:cNvSpPr>
            <a:spLocks noGrp="1"/>
          </p:cNvSpPr>
          <p:nvPr>
            <p:ph type="pic" sz="half" idx="13"/>
          </p:nvPr>
        </p:nvSpPr>
        <p:spPr>
          <a:xfrm>
            <a:off x="13169900" y="3149600"/>
            <a:ext cx="9525000" cy="9296400"/>
          </a:xfrm>
          <a:prstGeom prst="rect">
            <a:avLst/>
          </a:prstGeom>
        </p:spPr>
        <p:txBody>
          <a:bodyPr lIns="91439" tIns="45719" rIns="91439" bIns="45719" anchor="t">
            <a:noAutofit/>
          </a:bodyPr>
          <a:lstStyle/>
          <a:p>
            <a:endParaRPr/>
          </a:p>
        </p:txBody>
      </p:sp>
      <p:sp>
        <p:nvSpPr>
          <p:cNvPr id="66" name="标题文本"/>
          <p:cNvSpPr txBox="1">
            <a:spLocks noGrp="1"/>
          </p:cNvSpPr>
          <p:nvPr>
            <p:ph type="title"/>
          </p:nvPr>
        </p:nvSpPr>
        <p:spPr>
          <a:prstGeom prst="rect">
            <a:avLst/>
          </a:prstGeom>
        </p:spPr>
        <p:txBody>
          <a:bodyPr/>
          <a:lstStyle/>
          <a:p>
            <a:r>
              <a:t>标题文本</a:t>
            </a:r>
          </a:p>
        </p:txBody>
      </p:sp>
      <p:sp>
        <p:nvSpPr>
          <p:cNvPr id="67" name="正文级别 1…"/>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正文级别 1</a:t>
            </a:r>
          </a:p>
          <a:p>
            <a:pPr lvl="1"/>
            <a:r>
              <a:t>正文级别 2</a:t>
            </a:r>
          </a:p>
          <a:p>
            <a:pPr lvl="2"/>
            <a:r>
              <a:t>正文级别 3</a:t>
            </a:r>
          </a:p>
          <a:p>
            <a:pPr lvl="3"/>
            <a:r>
              <a:t>正文级别 4</a:t>
            </a:r>
          </a:p>
          <a:p>
            <a:pPr lvl="4"/>
            <a:r>
              <a:t>正文级别 5</a:t>
            </a:r>
          </a:p>
        </p:txBody>
      </p:sp>
      <p:sp>
        <p:nvSpPr>
          <p:cNvPr id="68"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项目符号">
    <p:spTree>
      <p:nvGrpSpPr>
        <p:cNvPr id="1" name=""/>
        <p:cNvGrpSpPr/>
        <p:nvPr/>
      </p:nvGrpSpPr>
      <p:grpSpPr>
        <a:xfrm>
          <a:off x="0" y="0"/>
          <a:ext cx="0" cy="0"/>
          <a:chOff x="0" y="0"/>
          <a:chExt cx="0" cy="0"/>
        </a:xfrm>
      </p:grpSpPr>
      <p:sp>
        <p:nvSpPr>
          <p:cNvPr id="75" name="正文级别 1…"/>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正文级别 1</a:t>
            </a:r>
          </a:p>
          <a:p>
            <a:pPr lvl="1"/>
            <a:r>
              <a:t>正文级别 2</a:t>
            </a:r>
          </a:p>
          <a:p>
            <a:pPr lvl="2"/>
            <a:r>
              <a:t>正文级别 3</a:t>
            </a:r>
          </a:p>
          <a:p>
            <a:pPr lvl="3"/>
            <a:r>
              <a:t>正文级别 4</a:t>
            </a:r>
          </a:p>
          <a:p>
            <a:pPr lvl="4"/>
            <a:r>
              <a:t>正文级别 5</a:t>
            </a:r>
          </a:p>
        </p:txBody>
      </p:sp>
      <p:sp>
        <p:nvSpPr>
          <p:cNvPr id="76"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照片 - 3 联">
    <p:spTree>
      <p:nvGrpSpPr>
        <p:cNvPr id="1" name=""/>
        <p:cNvGrpSpPr/>
        <p:nvPr/>
      </p:nvGrpSpPr>
      <p:grpSpPr>
        <a:xfrm>
          <a:off x="0" y="0"/>
          <a:ext cx="0" cy="0"/>
          <a:chOff x="0" y="0"/>
          <a:chExt cx="0" cy="0"/>
        </a:xfrm>
      </p:grpSpPr>
      <p:sp>
        <p:nvSpPr>
          <p:cNvPr id="83" name="图像"/>
          <p:cNvSpPr>
            <a:spLocks noGrp="1"/>
          </p:cNvSpPr>
          <p:nvPr>
            <p:ph type="pic" sz="quarter" idx="13"/>
          </p:nvPr>
        </p:nvSpPr>
        <p:spPr>
          <a:xfrm>
            <a:off x="15760700" y="7048500"/>
            <a:ext cx="7404100" cy="5549900"/>
          </a:xfrm>
          <a:prstGeom prst="rect">
            <a:avLst/>
          </a:prstGeom>
        </p:spPr>
        <p:txBody>
          <a:bodyPr lIns="91439" tIns="45719" rIns="91439" bIns="45719" anchor="t">
            <a:noAutofit/>
          </a:bodyPr>
          <a:lstStyle/>
          <a:p>
            <a:endParaRPr/>
          </a:p>
        </p:txBody>
      </p:sp>
      <p:sp>
        <p:nvSpPr>
          <p:cNvPr id="84" name="图像"/>
          <p:cNvSpPr>
            <a:spLocks noGrp="1"/>
          </p:cNvSpPr>
          <p:nvPr>
            <p:ph type="pic" sz="quarter" idx="14"/>
          </p:nvPr>
        </p:nvSpPr>
        <p:spPr>
          <a:xfrm>
            <a:off x="15760700" y="1130300"/>
            <a:ext cx="7404100" cy="5549900"/>
          </a:xfrm>
          <a:prstGeom prst="rect">
            <a:avLst/>
          </a:prstGeom>
        </p:spPr>
        <p:txBody>
          <a:bodyPr lIns="91439" tIns="45719" rIns="91439" bIns="45719" anchor="t">
            <a:noAutofit/>
          </a:bodyPr>
          <a:lstStyle/>
          <a:p>
            <a:endParaRPr/>
          </a:p>
        </p:txBody>
      </p:sp>
      <p:sp>
        <p:nvSpPr>
          <p:cNvPr id="85" name="图像"/>
          <p:cNvSpPr>
            <a:spLocks noGrp="1"/>
          </p:cNvSpPr>
          <p:nvPr>
            <p:ph type="pic" idx="15"/>
          </p:nvPr>
        </p:nvSpPr>
        <p:spPr>
          <a:xfrm>
            <a:off x="1206500" y="1130300"/>
            <a:ext cx="14173200" cy="11468100"/>
          </a:xfrm>
          <a:prstGeom prst="rect">
            <a:avLst/>
          </a:prstGeom>
        </p:spPr>
        <p:txBody>
          <a:bodyPr lIns="91439" tIns="45719" rIns="91439" bIns="45719" anchor="t">
            <a:noAutofit/>
          </a:bodyPr>
          <a:lstStyle/>
          <a:p>
            <a:endParaRPr/>
          </a:p>
        </p:txBody>
      </p:sp>
      <p:sp>
        <p:nvSpPr>
          <p:cNvPr id="86"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文本"/>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标题文本</a:t>
            </a:r>
          </a:p>
        </p:txBody>
      </p:sp>
      <p:sp>
        <p:nvSpPr>
          <p:cNvPr id="3" name="正文级别 1…"/>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正文级别 1</a:t>
            </a:r>
          </a:p>
          <a:p>
            <a:pPr lvl="1"/>
            <a:r>
              <a:t>正文级别 2</a:t>
            </a:r>
          </a:p>
          <a:p>
            <a:pPr lvl="2"/>
            <a:r>
              <a:t>正文级别 3</a:t>
            </a:r>
          </a:p>
          <a:p>
            <a:pPr lvl="3"/>
            <a:r>
              <a:t>正文级别 4</a:t>
            </a:r>
          </a:p>
          <a:p>
            <a:pPr lvl="4"/>
            <a:r>
              <a:t>正文级别 5</a:t>
            </a:r>
          </a:p>
        </p:txBody>
      </p:sp>
      <p:sp>
        <p:nvSpPr>
          <p:cNvPr id="4" name="幻灯片编号"/>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eg"/><Relationship Id="rId1" Type="http://schemas.openxmlformats.org/officeDocument/2006/relationships/slideLayout" Target="../slideLayouts/slideLayout5.xml"/><Relationship Id="rId5" Type="http://schemas.openxmlformats.org/officeDocument/2006/relationships/image" Target="../media/image14.jpe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4.jpeg"/><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eg"/><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Layout" Target="../slideLayouts/slideLayout3.xml"/><Relationship Id="rId6" Type="http://schemas.openxmlformats.org/officeDocument/2006/relationships/image" Target="../media/image10.jpeg"/><Relationship Id="rId5" Type="http://schemas.openxmlformats.org/officeDocument/2006/relationships/image" Target="../media/image8.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3.xml"/><Relationship Id="rId6" Type="http://schemas.openxmlformats.org/officeDocument/2006/relationships/image" Target="../media/image11.jpeg"/><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训练营003.jpg" descr="训练营003.jpg"/>
          <p:cNvPicPr>
            <a:picLocks noChangeAspect="1"/>
          </p:cNvPicPr>
          <p:nvPr/>
        </p:nvPicPr>
        <p:blipFill>
          <a:blip r:embed="rId2"/>
          <a:stretch>
            <a:fillRect/>
          </a:stretch>
        </p:blipFill>
        <p:spPr>
          <a:xfrm>
            <a:off x="0" y="0"/>
            <a:ext cx="24384000" cy="13716000"/>
          </a:xfrm>
          <a:prstGeom prst="rect">
            <a:avLst/>
          </a:prstGeom>
          <a:ln w="12700">
            <a:miter lim="400000"/>
          </a:ln>
        </p:spPr>
      </p:pic>
      <p:grpSp>
        <p:nvGrpSpPr>
          <p:cNvPr id="122" name="How to Become A GEIO Pilot？…"/>
          <p:cNvGrpSpPr/>
          <p:nvPr/>
        </p:nvGrpSpPr>
        <p:grpSpPr>
          <a:xfrm>
            <a:off x="8788439" y="8183529"/>
            <a:ext cx="13617408" cy="4355405"/>
            <a:chOff x="-6350" y="29976"/>
            <a:chExt cx="13617407" cy="4355404"/>
          </a:xfrm>
        </p:grpSpPr>
        <p:sp>
          <p:nvSpPr>
            <p:cNvPr id="121" name="How to Become A GEIO Pilot？…"/>
            <p:cNvSpPr txBox="1"/>
            <p:nvPr/>
          </p:nvSpPr>
          <p:spPr>
            <a:xfrm>
              <a:off x="101600" y="29976"/>
              <a:ext cx="13401507" cy="4155752"/>
            </a:xfrm>
            <a:prstGeom prst="rect">
              <a:avLst/>
            </a:prstGeom>
            <a:solidFill>
              <a:srgbClr val="2F4A89"/>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lnSpc>
                  <a:spcPct val="120000"/>
                </a:lnSpc>
                <a:defRPr sz="6000">
                  <a:solidFill>
                    <a:srgbClr val="FFFFFF"/>
                  </a:solidFill>
                </a:defRPr>
              </a:pPr>
              <a:endParaRPr lang="ko-KR" altLang="en-US" dirty="0"/>
            </a:p>
            <a:p>
              <a:pPr>
                <a:lnSpc>
                  <a:spcPct val="120000"/>
                </a:lnSpc>
                <a:defRPr sz="6000">
                  <a:solidFill>
                    <a:srgbClr val="FFFFFF"/>
                  </a:solidFill>
                </a:defRPr>
              </a:pPr>
              <a:r>
                <a:rPr lang="en-US" altLang="ko-KR" sz="6500" dirty="0"/>
                <a:t>GEIO </a:t>
              </a:r>
              <a:r>
                <a:rPr lang="ko-KR" altLang="en-US" sz="6500" dirty="0"/>
                <a:t>파일럿이 되는 방법</a:t>
              </a:r>
            </a:p>
            <a:p>
              <a:pPr>
                <a:lnSpc>
                  <a:spcPct val="120000"/>
                </a:lnSpc>
                <a:defRPr sz="6000">
                  <a:solidFill>
                    <a:srgbClr val="FFFFFF"/>
                  </a:solidFill>
                </a:defRPr>
              </a:pPr>
              <a:r>
                <a:rPr lang="en-US" altLang="ko-KR" sz="4000" dirty="0"/>
                <a:t>Lesson 12: </a:t>
              </a:r>
              <a:r>
                <a:rPr lang="ko-KR" altLang="en-US" sz="4000" dirty="0"/>
                <a:t>광산 수호</a:t>
              </a:r>
            </a:p>
            <a:p>
              <a:pPr>
                <a:lnSpc>
                  <a:spcPct val="120000"/>
                </a:lnSpc>
                <a:defRPr sz="6000">
                  <a:solidFill>
                    <a:srgbClr val="FFFFFF"/>
                  </a:solidFill>
                </a:defRPr>
              </a:pPr>
              <a:endParaRPr lang="ko-KR" altLang="en-US" dirty="0"/>
            </a:p>
          </p:txBody>
        </p:sp>
        <p:pic>
          <p:nvPicPr>
            <p:cNvPr id="120" name="How to Become A GEIO Pilot？…" descr="How to Become A GEIO Pilot？…"/>
            <p:cNvPicPr>
              <a:picLocks/>
            </p:cNvPicPr>
            <p:nvPr/>
          </p:nvPicPr>
          <p:blipFill>
            <a:blip r:embed="rId3"/>
            <a:stretch>
              <a:fillRect/>
            </a:stretch>
          </p:blipFill>
          <p:spPr>
            <a:xfrm>
              <a:off x="-6350" y="29976"/>
              <a:ext cx="13617407" cy="4355404"/>
            </a:xfrm>
            <a:prstGeom prst="rect">
              <a:avLst/>
            </a:prstGeom>
            <a:effectLst/>
          </p:spPr>
        </p:pic>
      </p:grpSp>
    </p:spTree>
  </p:cSld>
  <p:clrMapOvr>
    <a:masterClrMapping/>
  </p:clrMapOvr>
  <p:transition spd="med" advClick="0" advTm="0"/>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2"/>
                                        </p:tgtEl>
                                        <p:attrNameLst>
                                          <p:attrName>style.visibility</p:attrName>
                                        </p:attrNameLst>
                                      </p:cBhvr>
                                      <p:to>
                                        <p:strVal val="visible"/>
                                      </p:to>
                                    </p:set>
                                    <p:animEffect transition="in" filter="fade">
                                      <p:cBhvr>
                                        <p:cTn id="7" dur="2000"/>
                                        <p:tgtEl>
                                          <p:spTgt spid="122"/>
                                        </p:tgtEl>
                                      </p:cBhvr>
                                    </p:animEffect>
                                    <p:anim calcmode="lin" valueType="num">
                                      <p:cBhvr>
                                        <p:cTn id="8" dur="2000" fill="hold"/>
                                        <p:tgtEl>
                                          <p:spTgt spid="122"/>
                                        </p:tgtEl>
                                        <p:attrNameLst>
                                          <p:attrName>ppt_x</p:attrName>
                                        </p:attrNameLst>
                                      </p:cBhvr>
                                      <p:tavLst>
                                        <p:tav tm="0">
                                          <p:val>
                                            <p:strVal val="#ppt_x"/>
                                          </p:val>
                                        </p:tav>
                                        <p:tav tm="100000">
                                          <p:val>
                                            <p:strVal val="#ppt_x"/>
                                          </p:val>
                                        </p:tav>
                                      </p:tavLst>
                                    </p:anim>
                                    <p:anim calcmode="lin" valueType="num">
                                      <p:cBhvr>
                                        <p:cTn id="9" dur="2000" fill="hold"/>
                                        <p:tgtEl>
                                          <p:spTgt spid="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 name="屏幕 改psd.jpg" descr="屏幕 改psd.jpg"/>
          <p:cNvPicPr>
            <a:picLocks noChangeAspect="1"/>
          </p:cNvPicPr>
          <p:nvPr/>
        </p:nvPicPr>
        <p:blipFill>
          <a:blip r:embed="rId2"/>
          <a:stretch>
            <a:fillRect/>
          </a:stretch>
        </p:blipFill>
        <p:spPr>
          <a:xfrm>
            <a:off x="-1" y="4344"/>
            <a:ext cx="24384001" cy="13707311"/>
          </a:xfrm>
          <a:prstGeom prst="rect">
            <a:avLst/>
          </a:prstGeom>
          <a:ln w="12700">
            <a:miter lim="400000"/>
          </a:ln>
        </p:spPr>
      </p:pic>
      <p:pic>
        <p:nvPicPr>
          <p:cNvPr id="182" name="IMG_3933.PNG" descr="IMG_3933.PNG"/>
          <p:cNvPicPr>
            <a:picLocks noChangeAspect="1"/>
          </p:cNvPicPr>
          <p:nvPr/>
        </p:nvPicPr>
        <p:blipFill>
          <a:blip r:embed="rId3"/>
          <a:stretch>
            <a:fillRect/>
          </a:stretch>
        </p:blipFill>
        <p:spPr>
          <a:xfrm>
            <a:off x="6077497" y="2901345"/>
            <a:ext cx="12229006" cy="6508691"/>
          </a:xfrm>
          <a:prstGeom prst="rect">
            <a:avLst/>
          </a:prstGeom>
          <a:ln w="12700">
            <a:miter lim="400000"/>
          </a:ln>
        </p:spPr>
      </p:pic>
      <p:pic>
        <p:nvPicPr>
          <p:cNvPr id="183" name="色彩主角 4.png" descr="色彩主角 4.png"/>
          <p:cNvPicPr>
            <a:picLocks noChangeAspect="1"/>
          </p:cNvPicPr>
          <p:nvPr/>
        </p:nvPicPr>
        <p:blipFill>
          <a:blip r:embed="rId4"/>
          <a:stretch>
            <a:fillRect/>
          </a:stretch>
        </p:blipFill>
        <p:spPr>
          <a:xfrm>
            <a:off x="17375714" y="2480522"/>
            <a:ext cx="6767211" cy="13716001"/>
          </a:xfrm>
          <a:prstGeom prst="rect">
            <a:avLst/>
          </a:prstGeom>
          <a:ln w="12700">
            <a:miter lim="400000"/>
          </a:ln>
        </p:spPr>
      </p:pic>
      <p:pic>
        <p:nvPicPr>
          <p:cNvPr id="184" name="V朘R$~3LVOWC{SUC4.png" descr="V朘R$~3LVOWC{SUC4.png"/>
          <p:cNvPicPr>
            <a:picLocks noChangeAspect="1"/>
          </p:cNvPicPr>
          <p:nvPr/>
        </p:nvPicPr>
        <p:blipFill>
          <a:blip r:embed="rId5"/>
          <a:stretch>
            <a:fillRect/>
          </a:stretch>
        </p:blipFill>
        <p:spPr>
          <a:xfrm>
            <a:off x="0" y="9377048"/>
            <a:ext cx="24384001" cy="4432301"/>
          </a:xfrm>
          <a:prstGeom prst="rect">
            <a:avLst/>
          </a:prstGeom>
          <a:ln w="12700">
            <a:miter lim="400000"/>
          </a:ln>
        </p:spPr>
      </p:pic>
      <p:sp>
        <p:nvSpPr>
          <p:cNvPr id="185" name="Training task 1: build the control panel as shown above. when press the button, GEIO would move correspondingly. Forward: move forward 30cm; Turn Left: turn left 90°; Turn Right: turn right 90°."/>
          <p:cNvSpPr txBox="1"/>
          <p:nvPr/>
        </p:nvSpPr>
        <p:spPr>
          <a:xfrm>
            <a:off x="3963654" y="10214392"/>
            <a:ext cx="16456692" cy="27576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ct val="150000"/>
              </a:lnSpc>
              <a:defRPr sz="4000">
                <a:solidFill>
                  <a:srgbClr val="41CAD0"/>
                </a:solidFill>
              </a:defRPr>
            </a:lvl1pPr>
          </a:lstStyle>
          <a:p>
            <a:r>
              <a:rPr lang="ko-KR" altLang="en-US" dirty="0"/>
              <a:t>훈련 과제 </a:t>
            </a:r>
            <a:r>
              <a:rPr lang="en-US" altLang="ko-KR" dirty="0"/>
              <a:t>1: </a:t>
            </a:r>
            <a:r>
              <a:rPr lang="ko-KR" altLang="en-US" dirty="0"/>
              <a:t>버튼을 누르면</a:t>
            </a:r>
            <a:r>
              <a:rPr lang="en-US" altLang="ko-KR" dirty="0"/>
              <a:t>, GEIO</a:t>
            </a:r>
            <a:r>
              <a:rPr lang="ko-KR" altLang="en-US" dirty="0"/>
              <a:t>가 그에 맞게 움직일 수 있도록 위와 같이 컨트롤 패널</a:t>
            </a:r>
            <a:r>
              <a:rPr lang="en-US" altLang="ko-KR" dirty="0"/>
              <a:t>(</a:t>
            </a:r>
            <a:r>
              <a:rPr lang="ko-KR" altLang="en-US" dirty="0"/>
              <a:t>제어판</a:t>
            </a:r>
            <a:r>
              <a:rPr lang="en-US" altLang="ko-KR" dirty="0"/>
              <a:t>)</a:t>
            </a:r>
            <a:r>
              <a:rPr lang="ko-KR" altLang="en-US" dirty="0"/>
              <a:t>을 만들어 보자</a:t>
            </a:r>
            <a:r>
              <a:rPr lang="en-US" altLang="ko-KR" dirty="0"/>
              <a:t>.</a:t>
            </a:r>
            <a:r>
              <a:rPr lang="ko-KR" altLang="en-US" dirty="0"/>
              <a:t> </a:t>
            </a:r>
            <a:r>
              <a:rPr lang="en-US" altLang="ko-KR" dirty="0"/>
              <a:t>Forward: </a:t>
            </a:r>
            <a:r>
              <a:rPr lang="ko-KR" altLang="en-US" dirty="0"/>
              <a:t>앞으로 </a:t>
            </a:r>
            <a:r>
              <a:rPr lang="en-US" altLang="ko-KR" dirty="0"/>
              <a:t>30cm; Turn Left: </a:t>
            </a:r>
            <a:r>
              <a:rPr lang="ko-KR" altLang="en-US" dirty="0"/>
              <a:t>왼쪽으로 </a:t>
            </a:r>
            <a:r>
              <a:rPr lang="en-US" altLang="ko-KR" dirty="0"/>
              <a:t>90°; Turn Right: </a:t>
            </a:r>
            <a:r>
              <a:rPr lang="ko-KR" altLang="en-US" dirty="0"/>
              <a:t>오른쪽으로 </a:t>
            </a:r>
            <a:r>
              <a:rPr lang="en-US" altLang="ko-KR" dirty="0"/>
              <a:t>90°.</a:t>
            </a:r>
          </a:p>
        </p:txBody>
      </p:sp>
    </p:spTree>
  </p:cSld>
  <p:clrMapOvr>
    <a:masterClrMapping/>
  </p:clrMapOvr>
  <mc:AlternateContent xmlns:mc="http://schemas.openxmlformats.org/markup-compatibility/2006" xmlns:p14="http://schemas.microsoft.com/office/powerpoint/2010/main">
    <mc:Choice Requires="p14">
      <p:transition spd="med">
        <p:wipe dir="r"/>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type="lt">
                                    <p:tmAbs val="100"/>
                                  </p:iterate>
                                  <p:childTnLst>
                                    <p:set>
                                      <p:cBhvr>
                                        <p:cTn id="6" fill="hold"/>
                                        <p:tgtEl>
                                          <p:spTgt spid="1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 grpId="1"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 name="屏幕 改psd.jpg" descr="屏幕 改psd.jpg"/>
          <p:cNvPicPr>
            <a:picLocks noChangeAspect="1"/>
          </p:cNvPicPr>
          <p:nvPr/>
        </p:nvPicPr>
        <p:blipFill>
          <a:blip r:embed="rId2"/>
          <a:stretch>
            <a:fillRect/>
          </a:stretch>
        </p:blipFill>
        <p:spPr>
          <a:xfrm>
            <a:off x="-1" y="4344"/>
            <a:ext cx="24384001" cy="13707311"/>
          </a:xfrm>
          <a:prstGeom prst="rect">
            <a:avLst/>
          </a:prstGeom>
          <a:ln w="12700">
            <a:miter lim="400000"/>
          </a:ln>
        </p:spPr>
      </p:pic>
      <p:pic>
        <p:nvPicPr>
          <p:cNvPr id="188" name="色彩主角 4.png" descr="色彩主角 4.png"/>
          <p:cNvPicPr>
            <a:picLocks noChangeAspect="1"/>
          </p:cNvPicPr>
          <p:nvPr/>
        </p:nvPicPr>
        <p:blipFill>
          <a:blip r:embed="rId3"/>
          <a:stretch>
            <a:fillRect/>
          </a:stretch>
        </p:blipFill>
        <p:spPr>
          <a:xfrm>
            <a:off x="17375714" y="2480522"/>
            <a:ext cx="6767211" cy="13716001"/>
          </a:xfrm>
          <a:prstGeom prst="rect">
            <a:avLst/>
          </a:prstGeom>
          <a:ln w="12700">
            <a:miter lim="400000"/>
          </a:ln>
        </p:spPr>
      </p:pic>
      <p:pic>
        <p:nvPicPr>
          <p:cNvPr id="189" name="V朘R$~3LVOWC{SUC4.png" descr="V朘R$~3LVOWC{SUC4.png"/>
          <p:cNvPicPr>
            <a:picLocks noChangeAspect="1"/>
          </p:cNvPicPr>
          <p:nvPr/>
        </p:nvPicPr>
        <p:blipFill>
          <a:blip r:embed="rId4"/>
          <a:stretch>
            <a:fillRect/>
          </a:stretch>
        </p:blipFill>
        <p:spPr>
          <a:xfrm>
            <a:off x="0" y="9377048"/>
            <a:ext cx="24384001" cy="4432301"/>
          </a:xfrm>
          <a:prstGeom prst="rect">
            <a:avLst/>
          </a:prstGeom>
          <a:ln w="12700">
            <a:miter lim="400000"/>
          </a:ln>
        </p:spPr>
      </p:pic>
      <p:sp>
        <p:nvSpPr>
          <p:cNvPr id="190" name="Training task 2: Place GEIO at A1, and use the control panel created in the last task…"/>
          <p:cNvSpPr txBox="1"/>
          <p:nvPr/>
        </p:nvSpPr>
        <p:spPr>
          <a:xfrm>
            <a:off x="739346" y="10676056"/>
            <a:ext cx="22905309" cy="18342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150000"/>
              </a:lnSpc>
              <a:defRPr sz="4000">
                <a:solidFill>
                  <a:srgbClr val="41CAD0"/>
                </a:solidFill>
              </a:defRPr>
            </a:pPr>
            <a:r>
              <a:rPr lang="ko-KR" altLang="en-US" sz="4000" dirty="0"/>
              <a:t>훈련 과제 </a:t>
            </a:r>
            <a:r>
              <a:rPr lang="en-US" altLang="ko-KR" sz="4000" dirty="0"/>
              <a:t>2: GEIO</a:t>
            </a:r>
            <a:r>
              <a:rPr lang="ko-KR" altLang="en-US" sz="4000" dirty="0"/>
              <a:t>를 </a:t>
            </a:r>
            <a:r>
              <a:rPr lang="en-US" altLang="ko-KR" sz="4000" dirty="0"/>
              <a:t>A1</a:t>
            </a:r>
            <a:r>
              <a:rPr lang="ko-KR" altLang="en-US" sz="4000" dirty="0"/>
              <a:t>에 배치하고 방금 만들었던 컨트롤 패널</a:t>
            </a:r>
            <a:r>
              <a:rPr lang="en-US" altLang="ko-KR" sz="4000" dirty="0"/>
              <a:t>(</a:t>
            </a:r>
            <a:r>
              <a:rPr lang="ko-KR" altLang="en-US" sz="4000" dirty="0"/>
              <a:t>제어판</a:t>
            </a:r>
            <a:r>
              <a:rPr lang="en-US" altLang="ko-KR" sz="4000" dirty="0"/>
              <a:t>)</a:t>
            </a:r>
            <a:r>
              <a:rPr lang="ko-KR" altLang="en-US" sz="4000" dirty="0"/>
              <a:t>을 이용해 </a:t>
            </a:r>
            <a:r>
              <a:rPr lang="en-US" altLang="ko-KR" sz="4000" dirty="0"/>
              <a:t>GEIO</a:t>
            </a:r>
            <a:r>
              <a:rPr lang="ko-KR" altLang="en-US" sz="4000" dirty="0"/>
              <a:t>를 움직여봐</a:t>
            </a:r>
            <a:r>
              <a:rPr lang="en-US" altLang="ko-KR" sz="4000" dirty="0"/>
              <a:t>.</a:t>
            </a:r>
            <a:endParaRPr lang="ko-KR" altLang="en-US" sz="4000" dirty="0"/>
          </a:p>
          <a:p>
            <a:pPr>
              <a:lnSpc>
                <a:spcPct val="150000"/>
              </a:lnSpc>
              <a:defRPr sz="4000">
                <a:solidFill>
                  <a:srgbClr val="41CAD0"/>
                </a:solidFill>
              </a:defRPr>
            </a:pPr>
            <a:r>
              <a:rPr lang="en-US" altLang="ko-KR" sz="4000" dirty="0"/>
              <a:t>A1</a:t>
            </a:r>
            <a:r>
              <a:rPr lang="ko-KR" altLang="en-US" sz="4000" dirty="0"/>
              <a:t> 에서 </a:t>
            </a:r>
            <a:r>
              <a:rPr lang="en-US" altLang="ko-KR" sz="4000" dirty="0"/>
              <a:t>B2</a:t>
            </a:r>
            <a:r>
              <a:rPr lang="ko-KR" altLang="en-US" sz="4000" dirty="0"/>
              <a:t>로</a:t>
            </a:r>
            <a:r>
              <a:rPr lang="en-US" altLang="ko-KR" sz="4000" dirty="0"/>
              <a:t>, B2</a:t>
            </a:r>
            <a:r>
              <a:rPr lang="ko-KR" altLang="en-US" sz="4000" dirty="0"/>
              <a:t>에서 </a:t>
            </a:r>
            <a:r>
              <a:rPr lang="en-US" altLang="ko-KR" sz="4000" dirty="0"/>
              <a:t>C4</a:t>
            </a:r>
            <a:r>
              <a:rPr lang="ko-KR" altLang="en-US" sz="4000" dirty="0"/>
              <a:t>로</a:t>
            </a:r>
            <a:r>
              <a:rPr lang="en-US" altLang="ko-KR" sz="4000" dirty="0"/>
              <a:t>, C4</a:t>
            </a:r>
            <a:r>
              <a:rPr lang="ko-KR" altLang="en-US" sz="4000" dirty="0"/>
              <a:t>에서 </a:t>
            </a:r>
            <a:r>
              <a:rPr lang="en-US" altLang="ko-KR" sz="4000" dirty="0"/>
              <a:t>D6</a:t>
            </a:r>
            <a:r>
              <a:rPr lang="ko-KR" altLang="en-US" sz="4000" dirty="0"/>
              <a:t>로</a:t>
            </a:r>
            <a:r>
              <a:rPr lang="en-US" altLang="ko-KR" sz="4000" dirty="0"/>
              <a:t>, D6 </a:t>
            </a:r>
            <a:r>
              <a:rPr lang="ko-KR" altLang="en-US" sz="4000" dirty="0"/>
              <a:t>에서 </a:t>
            </a:r>
            <a:r>
              <a:rPr lang="en-US" altLang="ko-KR" sz="4000" dirty="0"/>
              <a:t>E8</a:t>
            </a:r>
            <a:r>
              <a:rPr lang="ko-KR" altLang="en-US" sz="4000" dirty="0"/>
              <a:t> 까지 움직이면 돼</a:t>
            </a:r>
            <a:r>
              <a:rPr lang="en-US" altLang="ko-KR" sz="4000" dirty="0"/>
              <a:t>.</a:t>
            </a:r>
          </a:p>
        </p:txBody>
      </p:sp>
      <p:sp>
        <p:nvSpPr>
          <p:cNvPr id="191" name="矩形"/>
          <p:cNvSpPr/>
          <p:nvPr/>
        </p:nvSpPr>
        <p:spPr>
          <a:xfrm>
            <a:off x="6359186" y="1919436"/>
            <a:ext cx="11665628" cy="7599860"/>
          </a:xfrm>
          <a:prstGeom prst="rect">
            <a:avLst/>
          </a:prstGeom>
          <a:solidFill>
            <a:schemeClr val="accent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graphicFrame>
        <p:nvGraphicFramePr>
          <p:cNvPr id="192" name="表格"/>
          <p:cNvGraphicFramePr/>
          <p:nvPr/>
        </p:nvGraphicFramePr>
        <p:xfrm>
          <a:off x="7499304" y="2306939"/>
          <a:ext cx="10206531" cy="6393052"/>
        </p:xfrm>
        <a:graphic>
          <a:graphicData uri="http://schemas.openxmlformats.org/drawingml/2006/table">
            <a:tbl>
              <a:tblPr>
                <a:tableStyleId>{4C3C2611-4C71-4FC5-86AE-919BDF0F9419}</a:tableStyleId>
              </a:tblPr>
              <a:tblGrid>
                <a:gridCol w="1275190">
                  <a:extLst>
                    <a:ext uri="{9D8B030D-6E8A-4147-A177-3AD203B41FA5}">
                      <a16:colId xmlns:a16="http://schemas.microsoft.com/office/drawing/2014/main" val="20000"/>
                    </a:ext>
                  </a:extLst>
                </a:gridCol>
                <a:gridCol w="1275518">
                  <a:extLst>
                    <a:ext uri="{9D8B030D-6E8A-4147-A177-3AD203B41FA5}">
                      <a16:colId xmlns:a16="http://schemas.microsoft.com/office/drawing/2014/main" val="20001"/>
                    </a:ext>
                  </a:extLst>
                </a:gridCol>
                <a:gridCol w="1275151">
                  <a:extLst>
                    <a:ext uri="{9D8B030D-6E8A-4147-A177-3AD203B41FA5}">
                      <a16:colId xmlns:a16="http://schemas.microsoft.com/office/drawing/2014/main" val="20002"/>
                    </a:ext>
                  </a:extLst>
                </a:gridCol>
                <a:gridCol w="1282460">
                  <a:extLst>
                    <a:ext uri="{9D8B030D-6E8A-4147-A177-3AD203B41FA5}">
                      <a16:colId xmlns:a16="http://schemas.microsoft.com/office/drawing/2014/main" val="20003"/>
                    </a:ext>
                  </a:extLst>
                </a:gridCol>
                <a:gridCol w="1273685">
                  <a:extLst>
                    <a:ext uri="{9D8B030D-6E8A-4147-A177-3AD203B41FA5}">
                      <a16:colId xmlns:a16="http://schemas.microsoft.com/office/drawing/2014/main" val="20004"/>
                    </a:ext>
                  </a:extLst>
                </a:gridCol>
                <a:gridCol w="1275421">
                  <a:extLst>
                    <a:ext uri="{9D8B030D-6E8A-4147-A177-3AD203B41FA5}">
                      <a16:colId xmlns:a16="http://schemas.microsoft.com/office/drawing/2014/main" val="20005"/>
                    </a:ext>
                  </a:extLst>
                </a:gridCol>
                <a:gridCol w="1272953">
                  <a:extLst>
                    <a:ext uri="{9D8B030D-6E8A-4147-A177-3AD203B41FA5}">
                      <a16:colId xmlns:a16="http://schemas.microsoft.com/office/drawing/2014/main" val="20006"/>
                    </a:ext>
                  </a:extLst>
                </a:gridCol>
                <a:gridCol w="1276153">
                  <a:extLst>
                    <a:ext uri="{9D8B030D-6E8A-4147-A177-3AD203B41FA5}">
                      <a16:colId xmlns:a16="http://schemas.microsoft.com/office/drawing/2014/main" val="20007"/>
                    </a:ext>
                  </a:extLst>
                </a:gridCol>
              </a:tblGrid>
              <a:tr h="1280512">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extLst>
                  <a:ext uri="{0D108BD9-81ED-4DB2-BD59-A6C34878D82A}">
                    <a16:rowId xmlns:a16="http://schemas.microsoft.com/office/drawing/2014/main" val="10000"/>
                  </a:ext>
                </a:extLst>
              </a:tr>
              <a:tr h="1282614">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extLst>
                  <a:ext uri="{0D108BD9-81ED-4DB2-BD59-A6C34878D82A}">
                    <a16:rowId xmlns:a16="http://schemas.microsoft.com/office/drawing/2014/main" val="10001"/>
                  </a:ext>
                </a:extLst>
              </a:tr>
              <a:tr h="1270639">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extLst>
                  <a:ext uri="{0D108BD9-81ED-4DB2-BD59-A6C34878D82A}">
                    <a16:rowId xmlns:a16="http://schemas.microsoft.com/office/drawing/2014/main" val="10002"/>
                  </a:ext>
                </a:extLst>
              </a:tr>
              <a:tr h="1276764">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extLst>
                  <a:ext uri="{0D108BD9-81ED-4DB2-BD59-A6C34878D82A}">
                    <a16:rowId xmlns:a16="http://schemas.microsoft.com/office/drawing/2014/main" val="10003"/>
                  </a:ext>
                </a:extLst>
              </a:tr>
              <a:tr h="1282523">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extLst>
                  <a:ext uri="{0D108BD9-81ED-4DB2-BD59-A6C34878D82A}">
                    <a16:rowId xmlns:a16="http://schemas.microsoft.com/office/drawing/2014/main" val="10004"/>
                  </a:ext>
                </a:extLst>
              </a:tr>
            </a:tbl>
          </a:graphicData>
        </a:graphic>
      </p:graphicFrame>
      <p:sp>
        <p:nvSpPr>
          <p:cNvPr id="193" name="1"/>
          <p:cNvSpPr txBox="1"/>
          <p:nvPr/>
        </p:nvSpPr>
        <p:spPr>
          <a:xfrm>
            <a:off x="7946481" y="8740918"/>
            <a:ext cx="326137" cy="5604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1</a:t>
            </a:r>
          </a:p>
        </p:txBody>
      </p:sp>
      <p:sp>
        <p:nvSpPr>
          <p:cNvPr id="194" name="2"/>
          <p:cNvSpPr txBox="1"/>
          <p:nvPr/>
        </p:nvSpPr>
        <p:spPr>
          <a:xfrm>
            <a:off x="9230839" y="8740918"/>
            <a:ext cx="326137" cy="5604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2</a:t>
            </a:r>
          </a:p>
        </p:txBody>
      </p:sp>
      <p:sp>
        <p:nvSpPr>
          <p:cNvPr id="195" name="3"/>
          <p:cNvSpPr txBox="1"/>
          <p:nvPr/>
        </p:nvSpPr>
        <p:spPr>
          <a:xfrm>
            <a:off x="10515196" y="8740918"/>
            <a:ext cx="326137" cy="5604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3</a:t>
            </a:r>
          </a:p>
        </p:txBody>
      </p:sp>
      <p:sp>
        <p:nvSpPr>
          <p:cNvPr id="196" name="4"/>
          <p:cNvSpPr txBox="1"/>
          <p:nvPr/>
        </p:nvSpPr>
        <p:spPr>
          <a:xfrm>
            <a:off x="11799554" y="8740918"/>
            <a:ext cx="326137" cy="5604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4</a:t>
            </a:r>
          </a:p>
        </p:txBody>
      </p:sp>
      <p:sp>
        <p:nvSpPr>
          <p:cNvPr id="197" name="5"/>
          <p:cNvSpPr txBox="1"/>
          <p:nvPr/>
        </p:nvSpPr>
        <p:spPr>
          <a:xfrm>
            <a:off x="13083912" y="8740918"/>
            <a:ext cx="326137" cy="5604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5</a:t>
            </a:r>
          </a:p>
        </p:txBody>
      </p:sp>
      <p:sp>
        <p:nvSpPr>
          <p:cNvPr id="198" name="6"/>
          <p:cNvSpPr txBox="1"/>
          <p:nvPr/>
        </p:nvSpPr>
        <p:spPr>
          <a:xfrm>
            <a:off x="14368269" y="8740918"/>
            <a:ext cx="326137" cy="5604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6</a:t>
            </a:r>
          </a:p>
        </p:txBody>
      </p:sp>
      <p:sp>
        <p:nvSpPr>
          <p:cNvPr id="199" name="7"/>
          <p:cNvSpPr txBox="1"/>
          <p:nvPr/>
        </p:nvSpPr>
        <p:spPr>
          <a:xfrm>
            <a:off x="15627227" y="8740918"/>
            <a:ext cx="326137" cy="5604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7</a:t>
            </a:r>
          </a:p>
        </p:txBody>
      </p:sp>
      <p:sp>
        <p:nvSpPr>
          <p:cNvPr id="200" name="8"/>
          <p:cNvSpPr txBox="1"/>
          <p:nvPr/>
        </p:nvSpPr>
        <p:spPr>
          <a:xfrm>
            <a:off x="16886184" y="8740918"/>
            <a:ext cx="326137" cy="5604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8</a:t>
            </a:r>
          </a:p>
        </p:txBody>
      </p:sp>
      <p:sp>
        <p:nvSpPr>
          <p:cNvPr id="201" name="A"/>
          <p:cNvSpPr txBox="1"/>
          <p:nvPr/>
        </p:nvSpPr>
        <p:spPr>
          <a:xfrm>
            <a:off x="6925651" y="7744663"/>
            <a:ext cx="375286" cy="5604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A</a:t>
            </a:r>
          </a:p>
        </p:txBody>
      </p:sp>
      <p:sp>
        <p:nvSpPr>
          <p:cNvPr id="202" name="B"/>
          <p:cNvSpPr txBox="1"/>
          <p:nvPr/>
        </p:nvSpPr>
        <p:spPr>
          <a:xfrm>
            <a:off x="6922032" y="6483952"/>
            <a:ext cx="382525" cy="5604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B</a:t>
            </a:r>
          </a:p>
        </p:txBody>
      </p:sp>
      <p:sp>
        <p:nvSpPr>
          <p:cNvPr id="203" name="C"/>
          <p:cNvSpPr txBox="1"/>
          <p:nvPr/>
        </p:nvSpPr>
        <p:spPr>
          <a:xfrm>
            <a:off x="6914983" y="5223242"/>
            <a:ext cx="396622" cy="5604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C</a:t>
            </a:r>
          </a:p>
        </p:txBody>
      </p:sp>
      <p:sp>
        <p:nvSpPr>
          <p:cNvPr id="204" name="D"/>
          <p:cNvSpPr txBox="1"/>
          <p:nvPr/>
        </p:nvSpPr>
        <p:spPr>
          <a:xfrm>
            <a:off x="6914983" y="3962531"/>
            <a:ext cx="396622" cy="5604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D</a:t>
            </a:r>
          </a:p>
        </p:txBody>
      </p:sp>
      <p:sp>
        <p:nvSpPr>
          <p:cNvPr id="205" name="E"/>
          <p:cNvSpPr txBox="1"/>
          <p:nvPr/>
        </p:nvSpPr>
        <p:spPr>
          <a:xfrm>
            <a:off x="6932700" y="2701820"/>
            <a:ext cx="361189" cy="5604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E</a:t>
            </a:r>
          </a:p>
        </p:txBody>
      </p:sp>
      <p:pic>
        <p:nvPicPr>
          <p:cNvPr id="206" name="0147625a2dfdeda80120ba38858c65.jpg@1280w_1l_2o_100sh.jpg" descr="0147625a2dfdeda80120ba38858c65.jpg@1280w_1l_2o_100sh.jpg"/>
          <p:cNvPicPr>
            <a:picLocks noChangeAspect="1"/>
          </p:cNvPicPr>
          <p:nvPr/>
        </p:nvPicPr>
        <p:blipFill>
          <a:blip r:embed="rId5"/>
          <a:stretch>
            <a:fillRect/>
          </a:stretch>
        </p:blipFill>
        <p:spPr>
          <a:xfrm>
            <a:off x="7513125" y="7618487"/>
            <a:ext cx="1218249" cy="812801"/>
          </a:xfrm>
          <a:prstGeom prst="rect">
            <a:avLst/>
          </a:prstGeom>
          <a:ln w="12700">
            <a:miter lim="400000"/>
          </a:ln>
        </p:spPr>
      </p:pic>
      <p:sp>
        <p:nvSpPr>
          <p:cNvPr id="207" name="Question: How many times do we need to press the buttons?"/>
          <p:cNvSpPr txBox="1"/>
          <p:nvPr/>
        </p:nvSpPr>
        <p:spPr>
          <a:xfrm>
            <a:off x="8022589" y="11137721"/>
            <a:ext cx="8338822" cy="9109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150000"/>
              </a:lnSpc>
              <a:defRPr sz="4000">
                <a:solidFill>
                  <a:srgbClr val="41CAD0"/>
                </a:solidFill>
              </a:defRPr>
            </a:lvl1pPr>
          </a:lstStyle>
          <a:p>
            <a:r>
              <a:rPr lang="ko-KR" altLang="en-US" dirty="0"/>
              <a:t>질문</a:t>
            </a:r>
            <a:r>
              <a:rPr lang="en-US" altLang="ko-KR" dirty="0"/>
              <a:t>:</a:t>
            </a:r>
            <a:r>
              <a:rPr lang="ko-KR" altLang="en-US" dirty="0"/>
              <a:t>몇 번이나 버튼을 눌러야 하지</a:t>
            </a:r>
            <a:r>
              <a:rPr lang="en-US" altLang="ko-KR" dirty="0"/>
              <a:t>?</a:t>
            </a:r>
          </a:p>
        </p:txBody>
      </p:sp>
    </p:spTree>
  </p:cSld>
  <p:clrMapOvr>
    <a:masterClrMapping/>
  </p:clrMapOvr>
  <mc:AlternateContent xmlns:mc="http://schemas.openxmlformats.org/markup-compatibility/2006" xmlns:p14="http://schemas.microsoft.com/office/powerpoint/2010/main">
    <mc:Choice Requires="p14">
      <p:transition spd="med">
        <p:wipe dir="r"/>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type="lt">
                                    <p:tmAbs val="100"/>
                                  </p:iterate>
                                  <p:childTnLst>
                                    <p:set>
                                      <p:cBhvr>
                                        <p:cTn id="6" fill="hold"/>
                                        <p:tgtEl>
                                          <p:spTgt spid="1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8" fill="hold" grpId="2" nodeType="clickEffect">
                                  <p:stCondLst>
                                    <p:cond delay="0"/>
                                  </p:stCondLst>
                                  <p:iterate>
                                    <p:tmAbs val="0"/>
                                  </p:iterate>
                                  <p:childTnLst>
                                    <p:animEffect transition="out" filter="wipe(left)">
                                      <p:cBhvr>
                                        <p:cTn id="10" dur="1000" fill="hold"/>
                                        <p:tgtEl>
                                          <p:spTgt spid="190"/>
                                        </p:tgtEl>
                                      </p:cBhvr>
                                    </p:animEffect>
                                    <p:set>
                                      <p:cBhvr>
                                        <p:cTn id="11" fill="hold">
                                          <p:stCondLst>
                                            <p:cond delay="999"/>
                                          </p:stCondLst>
                                        </p:cTn>
                                        <p:tgtEl>
                                          <p:spTgt spid="190"/>
                                        </p:tgtEl>
                                        <p:attrNameLst>
                                          <p:attrName>style.visibility</p:attrName>
                                        </p:attrNameLst>
                                      </p:cBhvr>
                                      <p:to>
                                        <p:strVal val="hidden"/>
                                      </p:to>
                                    </p:set>
                                  </p:childTnLst>
                                </p:cTn>
                              </p:par>
                            </p:childTnLst>
                          </p:cTn>
                        </p:par>
                        <p:par>
                          <p:cTn id="12" fill="hold">
                            <p:stCondLst>
                              <p:cond delay="1000"/>
                            </p:stCondLst>
                            <p:childTnLst>
                              <p:par>
                                <p:cTn id="13" presetID="1" presetClass="entr" presetSubtype="0" fill="hold" grpId="3" nodeType="afterEffect">
                                  <p:stCondLst>
                                    <p:cond delay="0"/>
                                  </p:stCondLst>
                                  <p:iterate type="lt">
                                    <p:tmAbs val="100"/>
                                  </p:iterate>
                                  <p:childTnLst>
                                    <p:set>
                                      <p:cBhvr>
                                        <p:cTn id="14" fill="hold"/>
                                        <p:tgtEl>
                                          <p:spTgt spid="2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1" animBg="1" advAuto="0"/>
      <p:bldP spid="190" grpId="2" animBg="1" advAuto="0"/>
      <p:bldP spid="207" grpId="3"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 name="场景废墟2.jpg" descr="场景废墟2.jpg"/>
          <p:cNvPicPr>
            <a:picLocks noChangeAspect="1"/>
          </p:cNvPicPr>
          <p:nvPr/>
        </p:nvPicPr>
        <p:blipFill>
          <a:blip r:embed="rId2"/>
          <a:stretch>
            <a:fillRect/>
          </a:stretch>
        </p:blipFill>
        <p:spPr>
          <a:xfrm>
            <a:off x="-273050" y="0"/>
            <a:ext cx="24930100" cy="13716001"/>
          </a:xfrm>
          <a:prstGeom prst="rect">
            <a:avLst/>
          </a:prstGeom>
          <a:ln w="12700">
            <a:miter lim="400000"/>
          </a:ln>
        </p:spPr>
      </p:pic>
      <p:pic>
        <p:nvPicPr>
          <p:cNvPr id="210" name="V朘R$~3LVOWC{SUC4.png" descr="V朘R$~3LVOWC{SUC4.png"/>
          <p:cNvPicPr>
            <a:picLocks noChangeAspect="1"/>
          </p:cNvPicPr>
          <p:nvPr/>
        </p:nvPicPr>
        <p:blipFill>
          <a:blip r:embed="rId3"/>
          <a:stretch>
            <a:fillRect/>
          </a:stretch>
        </p:blipFill>
        <p:spPr>
          <a:xfrm>
            <a:off x="4977275" y="5546573"/>
            <a:ext cx="14429450" cy="2622854"/>
          </a:xfrm>
          <a:prstGeom prst="rect">
            <a:avLst/>
          </a:prstGeom>
          <a:ln w="12700">
            <a:miter lim="400000"/>
          </a:ln>
        </p:spPr>
      </p:pic>
      <p:sp>
        <p:nvSpPr>
          <p:cNvPr id="211" name="Challenge"/>
          <p:cNvSpPr txBox="1"/>
          <p:nvPr/>
        </p:nvSpPr>
        <p:spPr>
          <a:xfrm>
            <a:off x="11264661" y="6345039"/>
            <a:ext cx="1854675" cy="102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solidFill>
                  <a:srgbClr val="41CAD0"/>
                </a:solidFill>
              </a:defRPr>
            </a:lvl1pPr>
          </a:lstStyle>
          <a:p>
            <a:r>
              <a:rPr lang="ko-KR" altLang="en-US" dirty="0"/>
              <a:t>도 전</a:t>
            </a:r>
          </a:p>
        </p:txBody>
      </p:sp>
    </p:spTree>
  </p:cSld>
  <p:clrMapOvr>
    <a:masterClrMapping/>
  </p:clrMapOvr>
  <mc:AlternateContent xmlns:mc="http://schemas.openxmlformats.org/markup-compatibility/2006" xmlns:p14="http://schemas.microsoft.com/office/powerpoint/2010/main">
    <mc:Choice Requires="p14">
      <p:transition spd="med">
        <p:wipe dir="r"/>
      </p:transition>
    </mc:Choice>
    <mc:Fallback xmlns:a14="http://schemas.microsoft.com/office/drawing/2010/main" xmlns:m="http://schemas.openxmlformats.org/officeDocument/2006/math" xmlns="">
      <p:transition spd="fast">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 name="场景废墟2.jpg" descr="场景废墟2.jpg"/>
          <p:cNvPicPr>
            <a:picLocks noChangeAspect="1"/>
          </p:cNvPicPr>
          <p:nvPr/>
        </p:nvPicPr>
        <p:blipFill>
          <a:blip r:embed="rId2"/>
          <a:stretch>
            <a:fillRect/>
          </a:stretch>
        </p:blipFill>
        <p:spPr>
          <a:xfrm>
            <a:off x="-273050" y="0"/>
            <a:ext cx="24930100" cy="13716001"/>
          </a:xfrm>
          <a:prstGeom prst="rect">
            <a:avLst/>
          </a:prstGeom>
          <a:ln w="12700">
            <a:miter lim="400000"/>
          </a:ln>
        </p:spPr>
      </p:pic>
      <p:pic>
        <p:nvPicPr>
          <p:cNvPr id="214" name="控制室屏幕.png" descr="控制室屏幕.png"/>
          <p:cNvPicPr>
            <a:picLocks noChangeAspect="1"/>
          </p:cNvPicPr>
          <p:nvPr/>
        </p:nvPicPr>
        <p:blipFill>
          <a:blip r:embed="rId3"/>
          <a:stretch>
            <a:fillRect/>
          </a:stretch>
        </p:blipFill>
        <p:spPr>
          <a:xfrm>
            <a:off x="-2634026" y="-4412632"/>
            <a:ext cx="30106978" cy="16935174"/>
          </a:xfrm>
          <a:prstGeom prst="rect">
            <a:avLst/>
          </a:prstGeom>
          <a:ln w="12700">
            <a:miter lim="400000"/>
          </a:ln>
        </p:spPr>
      </p:pic>
      <p:pic>
        <p:nvPicPr>
          <p:cNvPr id="215" name="右边反派.png" descr="右边反派.png"/>
          <p:cNvPicPr>
            <a:picLocks noChangeAspect="1"/>
          </p:cNvPicPr>
          <p:nvPr/>
        </p:nvPicPr>
        <p:blipFill>
          <a:blip r:embed="rId4"/>
          <a:stretch>
            <a:fillRect/>
          </a:stretch>
        </p:blipFill>
        <p:spPr>
          <a:xfrm>
            <a:off x="15900786" y="939800"/>
            <a:ext cx="9717068" cy="13716000"/>
          </a:xfrm>
          <a:prstGeom prst="rect">
            <a:avLst/>
          </a:prstGeom>
          <a:ln w="12700">
            <a:miter lim="400000"/>
          </a:ln>
        </p:spPr>
      </p:pic>
      <p:pic>
        <p:nvPicPr>
          <p:cNvPr id="216" name="色彩主角 4.png" descr="色彩主角 4.png"/>
          <p:cNvPicPr>
            <a:picLocks noChangeAspect="1"/>
          </p:cNvPicPr>
          <p:nvPr/>
        </p:nvPicPr>
        <p:blipFill>
          <a:blip r:embed="rId5"/>
          <a:stretch>
            <a:fillRect/>
          </a:stretch>
        </p:blipFill>
        <p:spPr>
          <a:xfrm>
            <a:off x="17375714" y="2480522"/>
            <a:ext cx="6767211" cy="13716001"/>
          </a:xfrm>
          <a:prstGeom prst="rect">
            <a:avLst/>
          </a:prstGeom>
          <a:ln w="12700">
            <a:miter lim="400000"/>
          </a:ln>
        </p:spPr>
      </p:pic>
      <p:pic>
        <p:nvPicPr>
          <p:cNvPr id="217" name="V朘R$~3LVOWC{SUC4.png" descr="V朘R$~3LVOWC{SUC4.png"/>
          <p:cNvPicPr>
            <a:picLocks noChangeAspect="1"/>
          </p:cNvPicPr>
          <p:nvPr/>
        </p:nvPicPr>
        <p:blipFill>
          <a:blip r:embed="rId6"/>
          <a:stretch>
            <a:fillRect/>
          </a:stretch>
        </p:blipFill>
        <p:spPr>
          <a:xfrm>
            <a:off x="0" y="9377048"/>
            <a:ext cx="24384001" cy="4432301"/>
          </a:xfrm>
          <a:prstGeom prst="rect">
            <a:avLst/>
          </a:prstGeom>
          <a:ln w="12700">
            <a:miter lim="400000"/>
          </a:ln>
        </p:spPr>
      </p:pic>
      <p:sp>
        <p:nvSpPr>
          <p:cNvPr id="218" name="Alarm! Fenrir is here! The race begins!"/>
          <p:cNvSpPr txBox="1"/>
          <p:nvPr/>
        </p:nvSpPr>
        <p:spPr>
          <a:xfrm>
            <a:off x="7608213" y="11137721"/>
            <a:ext cx="9167573" cy="9109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150000"/>
              </a:lnSpc>
              <a:defRPr sz="4000">
                <a:solidFill>
                  <a:srgbClr val="41CAD0"/>
                </a:solidFill>
              </a:defRPr>
            </a:lvl1pPr>
          </a:lstStyle>
          <a:p>
            <a:r>
              <a:rPr lang="ko-KR" altLang="en-US" dirty="0"/>
              <a:t>알림</a:t>
            </a:r>
            <a:r>
              <a:rPr lang="en-US" altLang="ko-KR" dirty="0"/>
              <a:t>! </a:t>
            </a:r>
            <a:r>
              <a:rPr lang="ko-KR" altLang="en-US" dirty="0" err="1"/>
              <a:t>펜리르가</a:t>
            </a:r>
            <a:r>
              <a:rPr lang="ko-KR" altLang="en-US" dirty="0"/>
              <a:t> </a:t>
            </a:r>
            <a:r>
              <a:rPr lang="ko-KR" altLang="en-US" dirty="0" err="1"/>
              <a:t>왔어</a:t>
            </a:r>
            <a:r>
              <a:rPr lang="en-US" altLang="ko-KR" dirty="0"/>
              <a:t>! </a:t>
            </a:r>
            <a:r>
              <a:rPr lang="ko-KR" altLang="en-US" dirty="0"/>
              <a:t>도전이 곧 시작돼</a:t>
            </a:r>
            <a:r>
              <a:rPr lang="en-US" altLang="ko-KR" dirty="0"/>
              <a:t>! </a:t>
            </a:r>
          </a:p>
        </p:txBody>
      </p:sp>
      <p:sp>
        <p:nvSpPr>
          <p:cNvPr id="219" name="矩形"/>
          <p:cNvSpPr/>
          <p:nvPr/>
        </p:nvSpPr>
        <p:spPr>
          <a:xfrm>
            <a:off x="3210680" y="1170599"/>
            <a:ext cx="11665628" cy="7599861"/>
          </a:xfrm>
          <a:prstGeom prst="rect">
            <a:avLst/>
          </a:prstGeom>
          <a:solidFill>
            <a:schemeClr val="accent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graphicFrame>
        <p:nvGraphicFramePr>
          <p:cNvPr id="220" name="表格"/>
          <p:cNvGraphicFramePr/>
          <p:nvPr/>
        </p:nvGraphicFramePr>
        <p:xfrm>
          <a:off x="4350798" y="1558102"/>
          <a:ext cx="10206531" cy="6393052"/>
        </p:xfrm>
        <a:graphic>
          <a:graphicData uri="http://schemas.openxmlformats.org/drawingml/2006/table">
            <a:tbl>
              <a:tblPr>
                <a:tableStyleId>{4C3C2611-4C71-4FC5-86AE-919BDF0F9419}</a:tableStyleId>
              </a:tblPr>
              <a:tblGrid>
                <a:gridCol w="1275190">
                  <a:extLst>
                    <a:ext uri="{9D8B030D-6E8A-4147-A177-3AD203B41FA5}">
                      <a16:colId xmlns:a16="http://schemas.microsoft.com/office/drawing/2014/main" val="20000"/>
                    </a:ext>
                  </a:extLst>
                </a:gridCol>
                <a:gridCol w="1275518">
                  <a:extLst>
                    <a:ext uri="{9D8B030D-6E8A-4147-A177-3AD203B41FA5}">
                      <a16:colId xmlns:a16="http://schemas.microsoft.com/office/drawing/2014/main" val="20001"/>
                    </a:ext>
                  </a:extLst>
                </a:gridCol>
                <a:gridCol w="1275151">
                  <a:extLst>
                    <a:ext uri="{9D8B030D-6E8A-4147-A177-3AD203B41FA5}">
                      <a16:colId xmlns:a16="http://schemas.microsoft.com/office/drawing/2014/main" val="20002"/>
                    </a:ext>
                  </a:extLst>
                </a:gridCol>
                <a:gridCol w="1282460">
                  <a:extLst>
                    <a:ext uri="{9D8B030D-6E8A-4147-A177-3AD203B41FA5}">
                      <a16:colId xmlns:a16="http://schemas.microsoft.com/office/drawing/2014/main" val="20003"/>
                    </a:ext>
                  </a:extLst>
                </a:gridCol>
                <a:gridCol w="1273685">
                  <a:extLst>
                    <a:ext uri="{9D8B030D-6E8A-4147-A177-3AD203B41FA5}">
                      <a16:colId xmlns:a16="http://schemas.microsoft.com/office/drawing/2014/main" val="20004"/>
                    </a:ext>
                  </a:extLst>
                </a:gridCol>
                <a:gridCol w="1275421">
                  <a:extLst>
                    <a:ext uri="{9D8B030D-6E8A-4147-A177-3AD203B41FA5}">
                      <a16:colId xmlns:a16="http://schemas.microsoft.com/office/drawing/2014/main" val="20005"/>
                    </a:ext>
                  </a:extLst>
                </a:gridCol>
                <a:gridCol w="1272953">
                  <a:extLst>
                    <a:ext uri="{9D8B030D-6E8A-4147-A177-3AD203B41FA5}">
                      <a16:colId xmlns:a16="http://schemas.microsoft.com/office/drawing/2014/main" val="20006"/>
                    </a:ext>
                  </a:extLst>
                </a:gridCol>
                <a:gridCol w="1276153">
                  <a:extLst>
                    <a:ext uri="{9D8B030D-6E8A-4147-A177-3AD203B41FA5}">
                      <a16:colId xmlns:a16="http://schemas.microsoft.com/office/drawing/2014/main" val="20007"/>
                    </a:ext>
                  </a:extLst>
                </a:gridCol>
              </a:tblGrid>
              <a:tr h="1280512">
                <a:tc>
                  <a:txBody>
                    <a:bodyPr/>
                    <a:lstStyle/>
                    <a:p>
                      <a:pPr defTabSz="914400">
                        <a:defRPr sz="1800"/>
                      </a:pPr>
                      <a:r>
                        <a:rPr sz="3200">
                          <a:sym typeface="Helvetica Neue"/>
                        </a:rPr>
                        <a:t>6</a:t>
                      </a: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1800"/>
                      </a:pPr>
                      <a:r>
                        <a:rPr sz="3200">
                          <a:sym typeface="Helvetica Neue"/>
                        </a:rPr>
                        <a:t>8</a:t>
                      </a: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1800"/>
                      </a:pPr>
                      <a:r>
                        <a:rPr sz="3200">
                          <a:sym typeface="Helvetica Neue"/>
                        </a:rPr>
                        <a:t>5</a:t>
                      </a: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1800"/>
                      </a:pPr>
                      <a:r>
                        <a:rPr sz="3200">
                          <a:sym typeface="Helvetica Neue"/>
                        </a:rPr>
                        <a:t>7</a:t>
                      </a: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1800"/>
                      </a:pPr>
                      <a:r>
                        <a:rPr sz="3200">
                          <a:sym typeface="Helvetica Neue"/>
                        </a:rPr>
                        <a:t>8</a:t>
                      </a: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1800"/>
                      </a:pPr>
                      <a:r>
                        <a:rPr sz="3200">
                          <a:sym typeface="Helvetica Neue"/>
                        </a:rPr>
                        <a:t>6</a:t>
                      </a: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extLst>
                  <a:ext uri="{0D108BD9-81ED-4DB2-BD59-A6C34878D82A}">
                    <a16:rowId xmlns:a16="http://schemas.microsoft.com/office/drawing/2014/main" val="10000"/>
                  </a:ext>
                </a:extLst>
              </a:tr>
              <a:tr h="1282614">
                <a:tc>
                  <a:txBody>
                    <a:bodyPr/>
                    <a:lstStyle/>
                    <a:p>
                      <a:pPr defTabSz="914400">
                        <a:defRPr sz="1800"/>
                      </a:pPr>
                      <a:r>
                        <a:rPr sz="3200">
                          <a:sym typeface="Helvetica Neue"/>
                        </a:rPr>
                        <a:t>2</a:t>
                      </a: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1800"/>
                      </a:pPr>
                      <a:r>
                        <a:rPr sz="3200">
                          <a:sym typeface="Helvetica Neue"/>
                        </a:rPr>
                        <a:t>9</a:t>
                      </a: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1800"/>
                      </a:pPr>
                      <a:r>
                        <a:rPr sz="3200">
                          <a:sym typeface="Helvetica Neue"/>
                        </a:rPr>
                        <a:t>7</a:t>
                      </a: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1800"/>
                      </a:pPr>
                      <a:r>
                        <a:rPr sz="3200">
                          <a:sym typeface="Helvetica Neue"/>
                        </a:rPr>
                        <a:t>4</a:t>
                      </a: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1800"/>
                      </a:pPr>
                      <a:r>
                        <a:rPr sz="3200">
                          <a:sym typeface="Helvetica Neue"/>
                        </a:rPr>
                        <a:t>5</a:t>
                      </a: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1800"/>
                      </a:pPr>
                      <a:r>
                        <a:rPr sz="3200">
                          <a:sym typeface="Helvetica Neue"/>
                        </a:rPr>
                        <a:t>2</a:t>
                      </a: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extLst>
                  <a:ext uri="{0D108BD9-81ED-4DB2-BD59-A6C34878D82A}">
                    <a16:rowId xmlns:a16="http://schemas.microsoft.com/office/drawing/2014/main" val="10001"/>
                  </a:ext>
                </a:extLst>
              </a:tr>
              <a:tr h="1270639">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1800"/>
                      </a:pPr>
                      <a:r>
                        <a:rPr sz="3200">
                          <a:sym typeface="Helvetica Neue"/>
                        </a:rPr>
                        <a:t>3</a:t>
                      </a: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1800"/>
                      </a:pPr>
                      <a:r>
                        <a:rPr sz="3200">
                          <a:sym typeface="Helvetica Neue"/>
                        </a:rPr>
                        <a:t>4</a:t>
                      </a: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1800"/>
                      </a:pPr>
                      <a:r>
                        <a:rPr sz="3200">
                          <a:sym typeface="Helvetica Neue"/>
                        </a:rPr>
                        <a:t>4</a:t>
                      </a: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1800"/>
                      </a:pPr>
                      <a:r>
                        <a:rPr sz="3200">
                          <a:sym typeface="Helvetica Neue"/>
                        </a:rPr>
                        <a:t>3</a:t>
                      </a: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extLst>
                  <a:ext uri="{0D108BD9-81ED-4DB2-BD59-A6C34878D82A}">
                    <a16:rowId xmlns:a16="http://schemas.microsoft.com/office/drawing/2014/main" val="10002"/>
                  </a:ext>
                </a:extLst>
              </a:tr>
              <a:tr h="1276764">
                <a:tc>
                  <a:txBody>
                    <a:bodyPr/>
                    <a:lstStyle/>
                    <a:p>
                      <a:pPr defTabSz="914400">
                        <a:defRPr sz="1800"/>
                      </a:pPr>
                      <a:r>
                        <a:rPr sz="3200">
                          <a:sym typeface="Helvetica Neue"/>
                        </a:rPr>
                        <a:t>2</a:t>
                      </a: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1800"/>
                      </a:pPr>
                      <a:r>
                        <a:rPr sz="3200">
                          <a:sym typeface="Helvetica Neue"/>
                        </a:rPr>
                        <a:t>5</a:t>
                      </a: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1800"/>
                      </a:pPr>
                      <a:r>
                        <a:rPr sz="3200">
                          <a:sym typeface="Helvetica Neue"/>
                        </a:rPr>
                        <a:t>4</a:t>
                      </a: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1800"/>
                      </a:pPr>
                      <a:r>
                        <a:rPr sz="3200">
                          <a:sym typeface="Helvetica Neue"/>
                        </a:rPr>
                        <a:t>7</a:t>
                      </a: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1800"/>
                      </a:pPr>
                      <a:r>
                        <a:rPr sz="3200">
                          <a:sym typeface="Helvetica Neue"/>
                        </a:rPr>
                        <a:t>9</a:t>
                      </a: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1800"/>
                      </a:pPr>
                      <a:r>
                        <a:rPr sz="3200">
                          <a:sym typeface="Helvetica Neue"/>
                        </a:rPr>
                        <a:t>2</a:t>
                      </a: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extLst>
                  <a:ext uri="{0D108BD9-81ED-4DB2-BD59-A6C34878D82A}">
                    <a16:rowId xmlns:a16="http://schemas.microsoft.com/office/drawing/2014/main" val="10003"/>
                  </a:ext>
                </a:extLst>
              </a:tr>
              <a:tr h="1282523">
                <a:tc>
                  <a:txBody>
                    <a:bodyPr/>
                    <a:lstStyle/>
                    <a:p>
                      <a:pPr defTabSz="914400">
                        <a:defRPr sz="1800"/>
                      </a:pPr>
                      <a:r>
                        <a:rPr sz="3200">
                          <a:sym typeface="Helvetica Neue"/>
                        </a:rPr>
                        <a:t>6</a:t>
                      </a: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1800"/>
                      </a:pPr>
                      <a:r>
                        <a:rPr sz="3200">
                          <a:sym typeface="Helvetica Neue"/>
                        </a:rPr>
                        <a:t>8</a:t>
                      </a: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1800"/>
                      </a:pPr>
                      <a:r>
                        <a:rPr sz="3200">
                          <a:sym typeface="Helvetica Neue"/>
                        </a:rPr>
                        <a:t>7</a:t>
                      </a: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1800"/>
                      </a:pPr>
                      <a:r>
                        <a:rPr sz="3200">
                          <a:sym typeface="Helvetica Neue"/>
                        </a:rPr>
                        <a:t>5</a:t>
                      </a: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1800"/>
                      </a:pPr>
                      <a:r>
                        <a:rPr sz="3200">
                          <a:sym typeface="Helvetica Neue"/>
                        </a:rPr>
                        <a:t>8</a:t>
                      </a: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1800"/>
                      </a:pPr>
                      <a:r>
                        <a:rPr sz="3200">
                          <a:sym typeface="Helvetica Neue"/>
                        </a:rPr>
                        <a:t>6</a:t>
                      </a: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extLst>
                  <a:ext uri="{0D108BD9-81ED-4DB2-BD59-A6C34878D82A}">
                    <a16:rowId xmlns:a16="http://schemas.microsoft.com/office/drawing/2014/main" val="10004"/>
                  </a:ext>
                </a:extLst>
              </a:tr>
            </a:tbl>
          </a:graphicData>
        </a:graphic>
      </p:graphicFrame>
      <p:sp>
        <p:nvSpPr>
          <p:cNvPr id="221" name="1"/>
          <p:cNvSpPr txBox="1"/>
          <p:nvPr/>
        </p:nvSpPr>
        <p:spPr>
          <a:xfrm>
            <a:off x="4797976" y="7992082"/>
            <a:ext cx="326137" cy="5604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1</a:t>
            </a:r>
          </a:p>
        </p:txBody>
      </p:sp>
      <p:sp>
        <p:nvSpPr>
          <p:cNvPr id="222" name="2"/>
          <p:cNvSpPr txBox="1"/>
          <p:nvPr/>
        </p:nvSpPr>
        <p:spPr>
          <a:xfrm>
            <a:off x="6082333" y="7992082"/>
            <a:ext cx="326137" cy="5604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2</a:t>
            </a:r>
          </a:p>
        </p:txBody>
      </p:sp>
      <p:sp>
        <p:nvSpPr>
          <p:cNvPr id="223" name="3"/>
          <p:cNvSpPr txBox="1"/>
          <p:nvPr/>
        </p:nvSpPr>
        <p:spPr>
          <a:xfrm>
            <a:off x="7366690" y="7992082"/>
            <a:ext cx="326137" cy="5604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3</a:t>
            </a:r>
          </a:p>
        </p:txBody>
      </p:sp>
      <p:sp>
        <p:nvSpPr>
          <p:cNvPr id="224" name="4"/>
          <p:cNvSpPr txBox="1"/>
          <p:nvPr/>
        </p:nvSpPr>
        <p:spPr>
          <a:xfrm>
            <a:off x="8651049" y="7992082"/>
            <a:ext cx="326137" cy="5604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4</a:t>
            </a:r>
          </a:p>
        </p:txBody>
      </p:sp>
      <p:sp>
        <p:nvSpPr>
          <p:cNvPr id="225" name="5"/>
          <p:cNvSpPr txBox="1"/>
          <p:nvPr/>
        </p:nvSpPr>
        <p:spPr>
          <a:xfrm>
            <a:off x="9935406" y="7992082"/>
            <a:ext cx="326137" cy="5604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5</a:t>
            </a:r>
          </a:p>
        </p:txBody>
      </p:sp>
      <p:sp>
        <p:nvSpPr>
          <p:cNvPr id="226" name="6"/>
          <p:cNvSpPr txBox="1"/>
          <p:nvPr/>
        </p:nvSpPr>
        <p:spPr>
          <a:xfrm>
            <a:off x="11219763" y="7992082"/>
            <a:ext cx="326137" cy="5604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6</a:t>
            </a:r>
          </a:p>
        </p:txBody>
      </p:sp>
      <p:sp>
        <p:nvSpPr>
          <p:cNvPr id="227" name="7"/>
          <p:cNvSpPr txBox="1"/>
          <p:nvPr/>
        </p:nvSpPr>
        <p:spPr>
          <a:xfrm>
            <a:off x="12478721" y="7992082"/>
            <a:ext cx="326137" cy="5604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7</a:t>
            </a:r>
          </a:p>
        </p:txBody>
      </p:sp>
      <p:sp>
        <p:nvSpPr>
          <p:cNvPr id="228" name="8"/>
          <p:cNvSpPr txBox="1"/>
          <p:nvPr/>
        </p:nvSpPr>
        <p:spPr>
          <a:xfrm>
            <a:off x="13737678" y="7992082"/>
            <a:ext cx="326137" cy="5604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8</a:t>
            </a:r>
          </a:p>
        </p:txBody>
      </p:sp>
      <p:sp>
        <p:nvSpPr>
          <p:cNvPr id="229" name="A"/>
          <p:cNvSpPr txBox="1"/>
          <p:nvPr/>
        </p:nvSpPr>
        <p:spPr>
          <a:xfrm>
            <a:off x="3777146" y="6995827"/>
            <a:ext cx="375286" cy="5604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A</a:t>
            </a:r>
          </a:p>
        </p:txBody>
      </p:sp>
      <p:sp>
        <p:nvSpPr>
          <p:cNvPr id="230" name="B"/>
          <p:cNvSpPr txBox="1"/>
          <p:nvPr/>
        </p:nvSpPr>
        <p:spPr>
          <a:xfrm>
            <a:off x="3773526" y="5735116"/>
            <a:ext cx="382525" cy="5604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B</a:t>
            </a:r>
          </a:p>
        </p:txBody>
      </p:sp>
      <p:sp>
        <p:nvSpPr>
          <p:cNvPr id="231" name="C"/>
          <p:cNvSpPr txBox="1"/>
          <p:nvPr/>
        </p:nvSpPr>
        <p:spPr>
          <a:xfrm>
            <a:off x="3766478" y="4474405"/>
            <a:ext cx="396622" cy="5604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C</a:t>
            </a:r>
          </a:p>
        </p:txBody>
      </p:sp>
      <p:sp>
        <p:nvSpPr>
          <p:cNvPr id="232" name="D"/>
          <p:cNvSpPr txBox="1"/>
          <p:nvPr/>
        </p:nvSpPr>
        <p:spPr>
          <a:xfrm>
            <a:off x="3766478" y="3213694"/>
            <a:ext cx="396622" cy="5604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D</a:t>
            </a:r>
          </a:p>
        </p:txBody>
      </p:sp>
      <p:sp>
        <p:nvSpPr>
          <p:cNvPr id="233" name="E"/>
          <p:cNvSpPr txBox="1"/>
          <p:nvPr/>
        </p:nvSpPr>
        <p:spPr>
          <a:xfrm>
            <a:off x="3784195" y="1952983"/>
            <a:ext cx="361189" cy="5604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E</a:t>
            </a:r>
          </a:p>
        </p:txBody>
      </p:sp>
      <p:pic>
        <p:nvPicPr>
          <p:cNvPr id="234" name="0147625a2dfdeda80120ba38858c65.jpg@1280w_1l_2o_100sh.jpg" descr="0147625a2dfdeda80120ba38858c65.jpg@1280w_1l_2o_100sh.jpg"/>
          <p:cNvPicPr>
            <a:picLocks noChangeAspect="1"/>
          </p:cNvPicPr>
          <p:nvPr/>
        </p:nvPicPr>
        <p:blipFill>
          <a:blip r:embed="rId7"/>
          <a:stretch>
            <a:fillRect/>
          </a:stretch>
        </p:blipFill>
        <p:spPr>
          <a:xfrm>
            <a:off x="4364620" y="4348229"/>
            <a:ext cx="1218249" cy="812801"/>
          </a:xfrm>
          <a:prstGeom prst="rect">
            <a:avLst/>
          </a:prstGeom>
          <a:ln w="12700">
            <a:miter lim="400000"/>
          </a:ln>
        </p:spPr>
      </p:pic>
      <p:sp>
        <p:nvSpPr>
          <p:cNvPr id="235" name="正方形"/>
          <p:cNvSpPr/>
          <p:nvPr/>
        </p:nvSpPr>
        <p:spPr>
          <a:xfrm>
            <a:off x="7021758" y="6768051"/>
            <a:ext cx="1016001" cy="1016001"/>
          </a:xfrm>
          <a:prstGeom prst="rect">
            <a:avLst/>
          </a:prstGeom>
          <a:solidFill>
            <a:schemeClr val="accent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36" name="正方形"/>
          <p:cNvSpPr/>
          <p:nvPr/>
        </p:nvSpPr>
        <p:spPr>
          <a:xfrm>
            <a:off x="5737401" y="5499068"/>
            <a:ext cx="1016001" cy="1016001"/>
          </a:xfrm>
          <a:prstGeom prst="rect">
            <a:avLst/>
          </a:prstGeom>
          <a:solidFill>
            <a:schemeClr val="accent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37" name="正方形"/>
          <p:cNvSpPr/>
          <p:nvPr/>
        </p:nvSpPr>
        <p:spPr>
          <a:xfrm>
            <a:off x="7021758" y="1687107"/>
            <a:ext cx="1016001" cy="1016001"/>
          </a:xfrm>
          <a:prstGeom prst="rect">
            <a:avLst/>
          </a:prstGeom>
          <a:solidFill>
            <a:schemeClr val="accent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38" name="正方形"/>
          <p:cNvSpPr/>
          <p:nvPr/>
        </p:nvSpPr>
        <p:spPr>
          <a:xfrm>
            <a:off x="5737401" y="2960518"/>
            <a:ext cx="1016001" cy="1016001"/>
          </a:xfrm>
          <a:prstGeom prst="rect">
            <a:avLst/>
          </a:prstGeom>
          <a:solidFill>
            <a:schemeClr val="accent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39" name="正方形"/>
          <p:cNvSpPr/>
          <p:nvPr/>
        </p:nvSpPr>
        <p:spPr>
          <a:xfrm>
            <a:off x="8280717" y="4233929"/>
            <a:ext cx="1016001" cy="1016001"/>
          </a:xfrm>
          <a:prstGeom prst="rect">
            <a:avLst/>
          </a:prstGeom>
          <a:solidFill>
            <a:schemeClr val="accent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40" name="正方形"/>
          <p:cNvSpPr/>
          <p:nvPr/>
        </p:nvSpPr>
        <p:spPr>
          <a:xfrm>
            <a:off x="9577774" y="4233929"/>
            <a:ext cx="1016001" cy="1016001"/>
          </a:xfrm>
          <a:prstGeom prst="rect">
            <a:avLst/>
          </a:prstGeom>
          <a:solidFill>
            <a:schemeClr val="accent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41" name="正方形"/>
          <p:cNvSpPr/>
          <p:nvPr/>
        </p:nvSpPr>
        <p:spPr>
          <a:xfrm>
            <a:off x="12133789" y="5507340"/>
            <a:ext cx="1016001" cy="1016001"/>
          </a:xfrm>
          <a:prstGeom prst="rect">
            <a:avLst/>
          </a:prstGeom>
          <a:solidFill>
            <a:schemeClr val="accent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42" name="正方形"/>
          <p:cNvSpPr/>
          <p:nvPr/>
        </p:nvSpPr>
        <p:spPr>
          <a:xfrm>
            <a:off x="10849431" y="6793451"/>
            <a:ext cx="1016001" cy="1016001"/>
          </a:xfrm>
          <a:prstGeom prst="rect">
            <a:avLst/>
          </a:prstGeom>
          <a:solidFill>
            <a:schemeClr val="accent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43" name="正方形"/>
          <p:cNvSpPr/>
          <p:nvPr/>
        </p:nvSpPr>
        <p:spPr>
          <a:xfrm>
            <a:off x="10849431" y="1674407"/>
            <a:ext cx="1016001" cy="1016001"/>
          </a:xfrm>
          <a:prstGeom prst="rect">
            <a:avLst/>
          </a:prstGeom>
          <a:solidFill>
            <a:schemeClr val="accent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44" name="正方形"/>
          <p:cNvSpPr/>
          <p:nvPr/>
        </p:nvSpPr>
        <p:spPr>
          <a:xfrm>
            <a:off x="12133789" y="2960518"/>
            <a:ext cx="1016001" cy="1016001"/>
          </a:xfrm>
          <a:prstGeom prst="rect">
            <a:avLst/>
          </a:prstGeom>
          <a:solidFill>
            <a:schemeClr val="accent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45" name="From the above map, we can see that there are a lot of huge rocks in the mine area. Every other square is filled with a number (written on a card). The number represents the amount of ores under this square area."/>
          <p:cNvSpPr txBox="1"/>
          <p:nvPr/>
        </p:nvSpPr>
        <p:spPr>
          <a:xfrm>
            <a:off x="3484589" y="10402523"/>
            <a:ext cx="17647600" cy="18342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ct val="150000"/>
              </a:lnSpc>
              <a:defRPr sz="4000">
                <a:solidFill>
                  <a:srgbClr val="41CAD0"/>
                </a:solidFill>
              </a:defRPr>
            </a:lvl1pPr>
          </a:lstStyle>
          <a:p>
            <a:r>
              <a:rPr lang="ko-KR" altLang="en-US" dirty="0"/>
              <a:t>지도를 보면</a:t>
            </a:r>
            <a:r>
              <a:rPr lang="en-US" altLang="ko-KR" dirty="0"/>
              <a:t>, </a:t>
            </a:r>
            <a:r>
              <a:rPr lang="ko-KR" altLang="en-US" dirty="0"/>
              <a:t>광산지역에 큰 바위가 많은 걸 볼 수 있어</a:t>
            </a:r>
            <a:r>
              <a:rPr lang="en-US" altLang="ko-KR" dirty="0"/>
              <a:t>.</a:t>
            </a:r>
            <a:r>
              <a:rPr lang="ko-KR" altLang="en-US" dirty="0"/>
              <a:t> 사각형 중에는  숫자가 써 있는게 있는데</a:t>
            </a:r>
            <a:r>
              <a:rPr lang="en-US" altLang="ko-KR" dirty="0"/>
              <a:t>,</a:t>
            </a:r>
            <a:r>
              <a:rPr lang="ko-KR" altLang="en-US" dirty="0"/>
              <a:t> 그 사각형안의 숫자는 광석이 몇 개인지 표시해줘</a:t>
            </a:r>
            <a:r>
              <a:rPr lang="en-US" altLang="ko-KR" dirty="0"/>
              <a:t>.</a:t>
            </a:r>
            <a:endParaRPr lang="ko-KR" altLang="en-US" dirty="0"/>
          </a:p>
        </p:txBody>
      </p:sp>
      <p:sp>
        <p:nvSpPr>
          <p:cNvPr id="246" name="This is a turn-based strategy game. Each player could control GEIO to move forward once, or turn left/right once. When first reach a new square, all the ores under this square is collected (card gained)."/>
          <p:cNvSpPr txBox="1"/>
          <p:nvPr/>
        </p:nvSpPr>
        <p:spPr>
          <a:xfrm>
            <a:off x="3206208" y="9989233"/>
            <a:ext cx="16845224" cy="27576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ct val="150000"/>
              </a:lnSpc>
              <a:defRPr sz="4000">
                <a:solidFill>
                  <a:srgbClr val="41CAD0"/>
                </a:solidFill>
              </a:defRPr>
            </a:lvl1pPr>
          </a:lstStyle>
          <a:p>
            <a:r>
              <a:rPr lang="ko-KR" altLang="en-US" dirty="0"/>
              <a:t>이건 </a:t>
            </a:r>
            <a:r>
              <a:rPr lang="ko-KR" altLang="en-US" dirty="0" err="1"/>
              <a:t>턴제</a:t>
            </a:r>
            <a:r>
              <a:rPr lang="ko-KR" altLang="en-US" dirty="0"/>
              <a:t> 전략 게임이야</a:t>
            </a:r>
            <a:r>
              <a:rPr lang="en-US" altLang="ko-KR" dirty="0"/>
              <a:t>. </a:t>
            </a:r>
            <a:r>
              <a:rPr lang="ko-KR" altLang="en-US" dirty="0"/>
              <a:t>각자 한번 씩 </a:t>
            </a:r>
            <a:r>
              <a:rPr lang="en-US" altLang="ko-KR" dirty="0"/>
              <a:t>GEIO</a:t>
            </a:r>
            <a:r>
              <a:rPr lang="ko-KR" altLang="en-US" dirty="0"/>
              <a:t>를 앞으로 </a:t>
            </a:r>
            <a:r>
              <a:rPr lang="en-US" altLang="ko-KR" dirty="0"/>
              <a:t>1</a:t>
            </a:r>
            <a:r>
              <a:rPr lang="ko-KR" altLang="en-US" dirty="0"/>
              <a:t>번 또는 좌</a:t>
            </a:r>
            <a:r>
              <a:rPr lang="en-US" altLang="ko-KR" dirty="0"/>
              <a:t>/</a:t>
            </a:r>
            <a:r>
              <a:rPr lang="ko-KR" altLang="en-US" dirty="0"/>
              <a:t>우로 회전 </a:t>
            </a:r>
            <a:r>
              <a:rPr lang="en-US" altLang="ko-KR" dirty="0"/>
              <a:t>1</a:t>
            </a:r>
            <a:r>
              <a:rPr lang="ko-KR" altLang="en-US" dirty="0"/>
              <a:t>번씩 움직일 수 있어</a:t>
            </a:r>
            <a:r>
              <a:rPr lang="en-US" altLang="ko-KR" dirty="0"/>
              <a:t>.</a:t>
            </a:r>
            <a:r>
              <a:rPr lang="ko-KR" altLang="en-US" dirty="0"/>
              <a:t> 사각형에 처음으로 도착한 사람이 모든 광석을 채취 할 수 있어</a:t>
            </a:r>
            <a:r>
              <a:rPr lang="en-US" altLang="ko-KR" dirty="0"/>
              <a:t>. (</a:t>
            </a:r>
            <a:r>
              <a:rPr lang="ko-KR" altLang="en-US" dirty="0"/>
              <a:t>카드 획득</a:t>
            </a:r>
            <a:r>
              <a:rPr lang="en-US" altLang="ko-KR" dirty="0"/>
              <a:t>)</a:t>
            </a:r>
            <a:endParaRPr lang="ko-KR" altLang="en-US" dirty="0"/>
          </a:p>
        </p:txBody>
      </p:sp>
      <p:sp>
        <p:nvSpPr>
          <p:cNvPr id="247" name="Once you have collected enough ores (30, no more, no less), return to the starting point. The one who finishes the task with the least number of turns wins the game!"/>
          <p:cNvSpPr txBox="1"/>
          <p:nvPr/>
        </p:nvSpPr>
        <p:spPr>
          <a:xfrm>
            <a:off x="2585200" y="10826526"/>
            <a:ext cx="20113178" cy="18342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ct val="150000"/>
              </a:lnSpc>
              <a:defRPr sz="4000">
                <a:solidFill>
                  <a:srgbClr val="41CAD0"/>
                </a:solidFill>
              </a:defRPr>
            </a:lvl1pPr>
          </a:lstStyle>
          <a:p>
            <a:r>
              <a:rPr lang="en-US" altLang="ko-KR" dirty="0"/>
              <a:t>30</a:t>
            </a:r>
            <a:r>
              <a:rPr lang="ko-KR" altLang="en-US" dirty="0"/>
              <a:t>개</a:t>
            </a:r>
            <a:r>
              <a:rPr lang="en-US" altLang="ko-KR" dirty="0"/>
              <a:t>(31 </a:t>
            </a:r>
            <a:r>
              <a:rPr lang="ko-KR" altLang="en-US" dirty="0"/>
              <a:t>이상 불가</a:t>
            </a:r>
            <a:r>
              <a:rPr lang="en-US" altLang="ko-KR" dirty="0"/>
              <a:t>)</a:t>
            </a:r>
            <a:r>
              <a:rPr lang="ko-KR" altLang="en-US" dirty="0"/>
              <a:t>의 광석을 모았다면 시작점으로 돌아가</a:t>
            </a:r>
            <a:r>
              <a:rPr lang="en-US" altLang="ko-KR" dirty="0"/>
              <a:t>.</a:t>
            </a:r>
            <a:r>
              <a:rPr lang="ko-KR" altLang="en-US" dirty="0"/>
              <a:t>가장 적은 턴 수 안에 임무를 마치는 사람이 승자야</a:t>
            </a:r>
            <a:r>
              <a:rPr lang="en-US" altLang="ko-KR" dirty="0"/>
              <a:t>!</a:t>
            </a:r>
          </a:p>
        </p:txBody>
      </p:sp>
      <p:sp>
        <p:nvSpPr>
          <p:cNvPr id="248" name="I am the leader of Fenrir. I will lead my man myself this time. The ores will all be mine!"/>
          <p:cNvSpPr txBox="1"/>
          <p:nvPr/>
        </p:nvSpPr>
        <p:spPr>
          <a:xfrm>
            <a:off x="2879137" y="11156501"/>
            <a:ext cx="19199167" cy="9109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150000"/>
              </a:lnSpc>
              <a:defRPr sz="4000">
                <a:solidFill>
                  <a:srgbClr val="41CAD0"/>
                </a:solidFill>
              </a:defRPr>
            </a:lvl1pPr>
          </a:lstStyle>
          <a:p>
            <a:r>
              <a:rPr lang="ko-KR" altLang="en-US" dirty="0"/>
              <a:t>난 </a:t>
            </a:r>
            <a:r>
              <a:rPr lang="ko-KR" altLang="en-US" dirty="0" err="1"/>
              <a:t>펜리르의</a:t>
            </a:r>
            <a:r>
              <a:rPr lang="ko-KR" altLang="en-US" dirty="0"/>
              <a:t> 리더야</a:t>
            </a:r>
            <a:r>
              <a:rPr lang="en-US" altLang="ko-KR" dirty="0"/>
              <a:t>. </a:t>
            </a:r>
            <a:r>
              <a:rPr lang="ko-KR" altLang="en-US" dirty="0"/>
              <a:t>난 내 부하들을 움직여 게임에 </a:t>
            </a:r>
            <a:r>
              <a:rPr lang="ko-KR" altLang="en-US" dirty="0" err="1"/>
              <a:t>참여하겠어</a:t>
            </a:r>
            <a:r>
              <a:rPr lang="en-US" altLang="ko-KR" dirty="0"/>
              <a:t>. </a:t>
            </a:r>
            <a:r>
              <a:rPr lang="ko-KR" altLang="en-US" dirty="0"/>
              <a:t>광석은 모두 내 꺼야</a:t>
            </a:r>
            <a:r>
              <a:rPr lang="en-US" altLang="ko-KR" dirty="0"/>
              <a:t>!</a:t>
            </a:r>
          </a:p>
        </p:txBody>
      </p:sp>
      <p:pic>
        <p:nvPicPr>
          <p:cNvPr id="249" name="0147625a2dfdeda80120ba38858c65.jpg@1280w_1l_2o_100sh.jpg" descr="0147625a2dfdeda80120ba38858c65.jpg@1280w_1l_2o_100sh.jpg"/>
          <p:cNvPicPr>
            <a:picLocks noChangeAspect="1"/>
          </p:cNvPicPr>
          <p:nvPr/>
        </p:nvPicPr>
        <p:blipFill>
          <a:blip r:embed="rId7"/>
          <a:stretch>
            <a:fillRect/>
          </a:stretch>
        </p:blipFill>
        <p:spPr>
          <a:xfrm>
            <a:off x="13304322" y="4348229"/>
            <a:ext cx="1218249" cy="8128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wipe dir="r"/>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type="lt">
                                    <p:tmAbs val="100"/>
                                  </p:iterate>
                                  <p:childTnLst>
                                    <p:set>
                                      <p:cBhvr>
                                        <p:cTn id="6" fill="hold"/>
                                        <p:tgtEl>
                                          <p:spTgt spid="2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8" fill="hold" grpId="2" nodeType="clickEffect">
                                  <p:stCondLst>
                                    <p:cond delay="0"/>
                                  </p:stCondLst>
                                  <p:iterate>
                                    <p:tmAbs val="0"/>
                                  </p:iterate>
                                  <p:childTnLst>
                                    <p:animEffect transition="out" filter="wipe(left)">
                                      <p:cBhvr>
                                        <p:cTn id="10" dur="1000" fill="hold"/>
                                        <p:tgtEl>
                                          <p:spTgt spid="218"/>
                                        </p:tgtEl>
                                      </p:cBhvr>
                                    </p:animEffect>
                                    <p:set>
                                      <p:cBhvr>
                                        <p:cTn id="11" fill="hold">
                                          <p:stCondLst>
                                            <p:cond delay="999"/>
                                          </p:stCondLst>
                                        </p:cTn>
                                        <p:tgtEl>
                                          <p:spTgt spid="218"/>
                                        </p:tgtEl>
                                        <p:attrNameLst>
                                          <p:attrName>style.visibility</p:attrName>
                                        </p:attrNameLst>
                                      </p:cBhvr>
                                      <p:to>
                                        <p:strVal val="hidden"/>
                                      </p:to>
                                    </p:set>
                                  </p:childTnLst>
                                </p:cTn>
                              </p:par>
                            </p:childTnLst>
                          </p:cTn>
                        </p:par>
                        <p:par>
                          <p:cTn id="12" fill="hold">
                            <p:stCondLst>
                              <p:cond delay="1000"/>
                            </p:stCondLst>
                            <p:childTnLst>
                              <p:par>
                                <p:cTn id="13" presetID="1" presetClass="entr" presetSubtype="0" fill="hold" grpId="3" nodeType="afterEffect">
                                  <p:stCondLst>
                                    <p:cond delay="0"/>
                                  </p:stCondLst>
                                  <p:iterate type="lt">
                                    <p:tmAbs val="100"/>
                                  </p:iterate>
                                  <p:childTnLst>
                                    <p:set>
                                      <p:cBhvr>
                                        <p:cTn id="14" fill="hold"/>
                                        <p:tgtEl>
                                          <p:spTgt spid="2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xit" presetSubtype="8" fill="hold" grpId="4" nodeType="clickEffect">
                                  <p:stCondLst>
                                    <p:cond delay="0"/>
                                  </p:stCondLst>
                                  <p:iterate>
                                    <p:tmAbs val="0"/>
                                  </p:iterate>
                                  <p:childTnLst>
                                    <p:animEffect transition="out" filter="wipe(left)">
                                      <p:cBhvr>
                                        <p:cTn id="18" dur="1000" fill="hold"/>
                                        <p:tgtEl>
                                          <p:spTgt spid="245"/>
                                        </p:tgtEl>
                                      </p:cBhvr>
                                    </p:animEffect>
                                    <p:set>
                                      <p:cBhvr>
                                        <p:cTn id="19" fill="hold">
                                          <p:stCondLst>
                                            <p:cond delay="999"/>
                                          </p:stCondLst>
                                        </p:cTn>
                                        <p:tgtEl>
                                          <p:spTgt spid="245"/>
                                        </p:tgtEl>
                                        <p:attrNameLst>
                                          <p:attrName>style.visibility</p:attrName>
                                        </p:attrNameLst>
                                      </p:cBhvr>
                                      <p:to>
                                        <p:strVal val="hidden"/>
                                      </p:to>
                                    </p:set>
                                  </p:childTnLst>
                                </p:cTn>
                              </p:par>
                            </p:childTnLst>
                          </p:cTn>
                        </p:par>
                        <p:par>
                          <p:cTn id="20" fill="hold">
                            <p:stCondLst>
                              <p:cond delay="1000"/>
                            </p:stCondLst>
                            <p:childTnLst>
                              <p:par>
                                <p:cTn id="21" presetID="1" presetClass="entr" presetSubtype="0" fill="hold" grpId="5" nodeType="afterEffect">
                                  <p:stCondLst>
                                    <p:cond delay="0"/>
                                  </p:stCondLst>
                                  <p:iterate type="lt">
                                    <p:tmAbs val="100"/>
                                  </p:iterate>
                                  <p:childTnLst>
                                    <p:set>
                                      <p:cBhvr>
                                        <p:cTn id="22" fill="hold"/>
                                        <p:tgtEl>
                                          <p:spTgt spid="2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8" fill="hold" grpId="6" nodeType="clickEffect">
                                  <p:stCondLst>
                                    <p:cond delay="0"/>
                                  </p:stCondLst>
                                  <p:iterate>
                                    <p:tmAbs val="0"/>
                                  </p:iterate>
                                  <p:childTnLst>
                                    <p:animEffect transition="out" filter="wipe(left)">
                                      <p:cBhvr>
                                        <p:cTn id="26" dur="1000" fill="hold"/>
                                        <p:tgtEl>
                                          <p:spTgt spid="246"/>
                                        </p:tgtEl>
                                      </p:cBhvr>
                                    </p:animEffect>
                                    <p:set>
                                      <p:cBhvr>
                                        <p:cTn id="27" fill="hold">
                                          <p:stCondLst>
                                            <p:cond delay="999"/>
                                          </p:stCondLst>
                                        </p:cTn>
                                        <p:tgtEl>
                                          <p:spTgt spid="246"/>
                                        </p:tgtEl>
                                        <p:attrNameLst>
                                          <p:attrName>style.visibility</p:attrName>
                                        </p:attrNameLst>
                                      </p:cBhvr>
                                      <p:to>
                                        <p:strVal val="hidden"/>
                                      </p:to>
                                    </p:set>
                                  </p:childTnLst>
                                </p:cTn>
                              </p:par>
                            </p:childTnLst>
                          </p:cTn>
                        </p:par>
                        <p:par>
                          <p:cTn id="28" fill="hold">
                            <p:stCondLst>
                              <p:cond delay="1000"/>
                            </p:stCondLst>
                            <p:childTnLst>
                              <p:par>
                                <p:cTn id="29" presetID="1" presetClass="entr" presetSubtype="0" fill="hold" grpId="7" nodeType="afterEffect">
                                  <p:stCondLst>
                                    <p:cond delay="0"/>
                                  </p:stCondLst>
                                  <p:iterate type="lt">
                                    <p:tmAbs val="100"/>
                                  </p:iterate>
                                  <p:childTnLst>
                                    <p:set>
                                      <p:cBhvr>
                                        <p:cTn id="30" fill="hold"/>
                                        <p:tgtEl>
                                          <p:spTgt spid="2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xit" presetSubtype="8" fill="hold" grpId="8" nodeType="clickEffect">
                                  <p:stCondLst>
                                    <p:cond delay="0"/>
                                  </p:stCondLst>
                                  <p:iterate>
                                    <p:tmAbs val="0"/>
                                  </p:iterate>
                                  <p:childTnLst>
                                    <p:animEffect transition="out" filter="wipe(left)">
                                      <p:cBhvr>
                                        <p:cTn id="34" dur="1000" fill="hold"/>
                                        <p:tgtEl>
                                          <p:spTgt spid="247"/>
                                        </p:tgtEl>
                                      </p:cBhvr>
                                    </p:animEffect>
                                    <p:set>
                                      <p:cBhvr>
                                        <p:cTn id="35" fill="hold">
                                          <p:stCondLst>
                                            <p:cond delay="999"/>
                                          </p:stCondLst>
                                        </p:cTn>
                                        <p:tgtEl>
                                          <p:spTgt spid="247"/>
                                        </p:tgtEl>
                                        <p:attrNameLst>
                                          <p:attrName>style.visibility</p:attrName>
                                        </p:attrNameLst>
                                      </p:cBhvr>
                                      <p:to>
                                        <p:strVal val="hidden"/>
                                      </p:to>
                                    </p:set>
                                  </p:childTnLst>
                                </p:cTn>
                              </p:par>
                            </p:childTnLst>
                          </p:cTn>
                        </p:par>
                        <p:par>
                          <p:cTn id="36" fill="hold">
                            <p:stCondLst>
                              <p:cond delay="1000"/>
                            </p:stCondLst>
                            <p:childTnLst>
                              <p:par>
                                <p:cTn id="37" presetID="9" presetClass="exit" fill="hold" grpId="9" nodeType="afterEffect">
                                  <p:stCondLst>
                                    <p:cond delay="0"/>
                                  </p:stCondLst>
                                  <p:iterate>
                                    <p:tmAbs val="0"/>
                                  </p:iterate>
                                  <p:childTnLst>
                                    <p:animEffect transition="out" filter="dissolve">
                                      <p:cBhvr>
                                        <p:cTn id="38" dur="499" fill="hold"/>
                                        <p:tgtEl>
                                          <p:spTgt spid="216"/>
                                        </p:tgtEl>
                                      </p:cBhvr>
                                    </p:animEffect>
                                    <p:set>
                                      <p:cBhvr>
                                        <p:cTn id="39" fill="hold">
                                          <p:stCondLst>
                                            <p:cond delay="498"/>
                                          </p:stCondLst>
                                        </p:cTn>
                                        <p:tgtEl>
                                          <p:spTgt spid="216"/>
                                        </p:tgtEl>
                                        <p:attrNameLst>
                                          <p:attrName>style.visibility</p:attrName>
                                        </p:attrNameLst>
                                      </p:cBhvr>
                                      <p:to>
                                        <p:strVal val="hidden"/>
                                      </p:to>
                                    </p:set>
                                  </p:childTnLst>
                                </p:cTn>
                              </p:par>
                            </p:childTnLst>
                          </p:cTn>
                        </p:par>
                        <p:par>
                          <p:cTn id="40" fill="hold">
                            <p:stCondLst>
                              <p:cond delay="1499"/>
                            </p:stCondLst>
                            <p:childTnLst>
                              <p:par>
                                <p:cTn id="41" presetID="9" presetClass="entr" fill="hold" grpId="10" nodeType="afterEffect">
                                  <p:stCondLst>
                                    <p:cond delay="0"/>
                                  </p:stCondLst>
                                  <p:iterate>
                                    <p:tmAbs val="0"/>
                                  </p:iterate>
                                  <p:childTnLst>
                                    <p:set>
                                      <p:cBhvr>
                                        <p:cTn id="42" fill="hold"/>
                                        <p:tgtEl>
                                          <p:spTgt spid="215"/>
                                        </p:tgtEl>
                                        <p:attrNameLst>
                                          <p:attrName>style.visibility</p:attrName>
                                        </p:attrNameLst>
                                      </p:cBhvr>
                                      <p:to>
                                        <p:strVal val="visible"/>
                                      </p:to>
                                    </p:set>
                                    <p:animEffect transition="in" filter="dissolve">
                                      <p:cBhvr>
                                        <p:cTn id="43" dur="499"/>
                                        <p:tgtEl>
                                          <p:spTgt spid="215"/>
                                        </p:tgtEl>
                                      </p:cBhvr>
                                    </p:animEffect>
                                  </p:childTnLst>
                                </p:cTn>
                              </p:par>
                            </p:childTnLst>
                          </p:cTn>
                        </p:par>
                        <p:par>
                          <p:cTn id="44" fill="hold">
                            <p:stCondLst>
                              <p:cond delay="1998"/>
                            </p:stCondLst>
                            <p:childTnLst>
                              <p:par>
                                <p:cTn id="45" presetID="1" presetClass="entr" presetSubtype="0" fill="hold" grpId="11" nodeType="afterEffect">
                                  <p:stCondLst>
                                    <p:cond delay="0"/>
                                  </p:stCondLst>
                                  <p:iterate type="lt">
                                    <p:tmAbs val="100"/>
                                  </p:iterate>
                                  <p:childTnLst>
                                    <p:set>
                                      <p:cBhvr>
                                        <p:cTn id="46" fill="hold"/>
                                        <p:tgtEl>
                                          <p:spTgt spid="2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 grpId="10" animBg="1" advAuto="0"/>
      <p:bldP spid="216" grpId="9" animBg="1" advAuto="0"/>
      <p:bldP spid="218" grpId="1" animBg="1" advAuto="0"/>
      <p:bldP spid="218" grpId="2" animBg="1" advAuto="0"/>
      <p:bldP spid="245" grpId="3" animBg="1" advAuto="0"/>
      <p:bldP spid="245" grpId="4" animBg="1" advAuto="0"/>
      <p:bldP spid="246" grpId="5" animBg="1" advAuto="0"/>
      <p:bldP spid="246" grpId="6" animBg="1" advAuto="0"/>
      <p:bldP spid="247" grpId="7" animBg="1" advAuto="0"/>
      <p:bldP spid="247" grpId="8" animBg="1" advAuto="0"/>
      <p:bldP spid="248" grpId="11"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 name="场景废墟2.jpg" descr="场景废墟2.jpg"/>
          <p:cNvPicPr>
            <a:picLocks noChangeAspect="1"/>
          </p:cNvPicPr>
          <p:nvPr/>
        </p:nvPicPr>
        <p:blipFill>
          <a:blip r:embed="rId2"/>
          <a:stretch>
            <a:fillRect/>
          </a:stretch>
        </p:blipFill>
        <p:spPr>
          <a:xfrm>
            <a:off x="-273050" y="0"/>
            <a:ext cx="24930100" cy="13716001"/>
          </a:xfrm>
          <a:prstGeom prst="rect">
            <a:avLst/>
          </a:prstGeom>
          <a:ln w="12700">
            <a:miter lim="400000"/>
          </a:ln>
        </p:spPr>
      </p:pic>
      <p:pic>
        <p:nvPicPr>
          <p:cNvPr id="252" name="左边反派.png" descr="左边反派.png"/>
          <p:cNvPicPr>
            <a:picLocks noChangeAspect="1"/>
          </p:cNvPicPr>
          <p:nvPr/>
        </p:nvPicPr>
        <p:blipFill>
          <a:blip r:embed="rId3"/>
          <a:stretch>
            <a:fillRect/>
          </a:stretch>
        </p:blipFill>
        <p:spPr>
          <a:xfrm>
            <a:off x="-42894" y="695452"/>
            <a:ext cx="9717068" cy="13716001"/>
          </a:xfrm>
          <a:prstGeom prst="rect">
            <a:avLst/>
          </a:prstGeom>
          <a:ln w="12700">
            <a:miter lim="400000"/>
          </a:ln>
        </p:spPr>
      </p:pic>
      <p:pic>
        <p:nvPicPr>
          <p:cNvPr id="253" name="色彩主角 4.png" descr="色彩主角 4.png"/>
          <p:cNvPicPr>
            <a:picLocks noChangeAspect="1"/>
          </p:cNvPicPr>
          <p:nvPr/>
        </p:nvPicPr>
        <p:blipFill>
          <a:blip r:embed="rId4"/>
          <a:stretch>
            <a:fillRect/>
          </a:stretch>
        </p:blipFill>
        <p:spPr>
          <a:xfrm>
            <a:off x="17375714" y="2480522"/>
            <a:ext cx="6767211" cy="13716001"/>
          </a:xfrm>
          <a:prstGeom prst="rect">
            <a:avLst/>
          </a:prstGeom>
          <a:ln w="12700">
            <a:miter lim="400000"/>
          </a:ln>
        </p:spPr>
      </p:pic>
      <p:pic>
        <p:nvPicPr>
          <p:cNvPr id="254" name="V朘R$~3LVOWC{SUC4.png" descr="V朘R$~3LVOWC{SUC4.png"/>
          <p:cNvPicPr>
            <a:picLocks noChangeAspect="1"/>
          </p:cNvPicPr>
          <p:nvPr/>
        </p:nvPicPr>
        <p:blipFill>
          <a:blip r:embed="rId5"/>
          <a:stretch>
            <a:fillRect/>
          </a:stretch>
        </p:blipFill>
        <p:spPr>
          <a:xfrm>
            <a:off x="0" y="9377048"/>
            <a:ext cx="24384001" cy="4432301"/>
          </a:xfrm>
          <a:prstGeom prst="rect">
            <a:avLst/>
          </a:prstGeom>
          <a:ln w="12700">
            <a:miter lim="400000"/>
          </a:ln>
        </p:spPr>
      </p:pic>
      <p:sp>
        <p:nvSpPr>
          <p:cNvPr id="255" name="Excellent! We have secured our precious power source！"/>
          <p:cNvSpPr txBox="1"/>
          <p:nvPr/>
        </p:nvSpPr>
        <p:spPr>
          <a:xfrm>
            <a:off x="6312186" y="11234126"/>
            <a:ext cx="11759629"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a:solidFill>
                  <a:srgbClr val="41CAD0"/>
                </a:solidFill>
              </a:defRPr>
            </a:lvl1pPr>
          </a:lstStyle>
          <a:p>
            <a:r>
              <a:rPr lang="ko-KR" altLang="en-US" dirty="0"/>
              <a:t>굉장해</a:t>
            </a:r>
            <a:r>
              <a:rPr lang="en-US" altLang="ko-KR" dirty="0"/>
              <a:t>! </a:t>
            </a:r>
            <a:r>
              <a:rPr lang="ko-KR" altLang="en-US" dirty="0"/>
              <a:t>우리의 소중한 에너지 공급처를 </a:t>
            </a:r>
            <a:r>
              <a:rPr lang="ko-KR" altLang="en-US" dirty="0" err="1"/>
              <a:t>지켜냈어</a:t>
            </a:r>
            <a:r>
              <a:rPr lang="ko-KR" altLang="en-US" dirty="0"/>
              <a:t>！</a:t>
            </a:r>
          </a:p>
        </p:txBody>
      </p:sp>
      <p:sp>
        <p:nvSpPr>
          <p:cNvPr id="256" name="Impossible… I lost… doesn’t matter, I have a better plan. I will be back!"/>
          <p:cNvSpPr txBox="1"/>
          <p:nvPr/>
        </p:nvSpPr>
        <p:spPr>
          <a:xfrm>
            <a:off x="4286250" y="11211152"/>
            <a:ext cx="15153070" cy="9109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nSpc>
                <a:spcPct val="150000"/>
              </a:lnSpc>
              <a:defRPr sz="4000">
                <a:solidFill>
                  <a:srgbClr val="41CAD0"/>
                </a:solidFill>
              </a:defRPr>
            </a:lvl1pPr>
          </a:lstStyle>
          <a:p>
            <a:r>
              <a:rPr lang="ko-KR" altLang="en-US" dirty="0"/>
              <a:t>불가능해</a:t>
            </a:r>
            <a:r>
              <a:rPr lang="en-US" altLang="ko-KR" dirty="0"/>
              <a:t>… </a:t>
            </a:r>
            <a:r>
              <a:rPr lang="ko-KR" altLang="en-US" dirty="0"/>
              <a:t>내가 지다니</a:t>
            </a:r>
            <a:r>
              <a:rPr lang="en-US" altLang="ko-KR" dirty="0"/>
              <a:t>… </a:t>
            </a:r>
            <a:r>
              <a:rPr lang="ko-KR" altLang="en-US" dirty="0"/>
              <a:t>괜찮아</a:t>
            </a:r>
            <a:r>
              <a:rPr lang="en-US" altLang="ko-KR" dirty="0"/>
              <a:t>, </a:t>
            </a:r>
            <a:r>
              <a:rPr lang="ko-KR" altLang="en-US" dirty="0"/>
              <a:t>더 좋은 계획이 있어</a:t>
            </a:r>
            <a:r>
              <a:rPr lang="en-US" altLang="ko-KR" dirty="0"/>
              <a:t>. </a:t>
            </a:r>
            <a:r>
              <a:rPr lang="ko-KR" altLang="en-US" dirty="0"/>
              <a:t>두고 보자</a:t>
            </a:r>
            <a:r>
              <a:rPr lang="en-US" altLang="ko-KR" dirty="0"/>
              <a:t>!</a:t>
            </a:r>
          </a:p>
        </p:txBody>
      </p:sp>
      <p:sp>
        <p:nvSpPr>
          <p:cNvPr id="257" name="What is turn-based strategy games?"/>
          <p:cNvSpPr/>
          <p:nvPr/>
        </p:nvSpPr>
        <p:spPr>
          <a:xfrm>
            <a:off x="6477167" y="2592652"/>
            <a:ext cx="11429666" cy="1270001"/>
          </a:xfrm>
          <a:prstGeom prst="roundRect">
            <a:avLst>
              <a:gd name="adj" fmla="val 15000"/>
            </a:avLst>
          </a:prstGeom>
          <a:solidFill>
            <a:srgbClr val="00CFD4"/>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3200" b="0">
                <a:solidFill>
                  <a:srgbClr val="FFFFFF"/>
                </a:solidFill>
                <a:latin typeface="+mn-lt"/>
                <a:ea typeface="+mn-ea"/>
                <a:cs typeface="+mn-cs"/>
                <a:sym typeface="Helvetica Neue Medium"/>
              </a:defRPr>
            </a:lvl1pPr>
          </a:lstStyle>
          <a:p>
            <a:r>
              <a:rPr lang="ko-KR" altLang="en-US" dirty="0" err="1"/>
              <a:t>턴제</a:t>
            </a:r>
            <a:r>
              <a:rPr lang="ko-KR" altLang="en-US" dirty="0"/>
              <a:t> 전략 게임이란 무엇인가</a:t>
            </a:r>
            <a:r>
              <a:rPr lang="en-US" altLang="ko-KR" dirty="0"/>
              <a:t>?</a:t>
            </a:r>
          </a:p>
        </p:txBody>
      </p:sp>
      <p:sp>
        <p:nvSpPr>
          <p:cNvPr id="258" name="Why do we use turn-based strategy today?"/>
          <p:cNvSpPr/>
          <p:nvPr/>
        </p:nvSpPr>
        <p:spPr>
          <a:xfrm>
            <a:off x="6477167" y="4755552"/>
            <a:ext cx="11429666" cy="1270001"/>
          </a:xfrm>
          <a:prstGeom prst="roundRect">
            <a:avLst>
              <a:gd name="adj" fmla="val 15000"/>
            </a:avLst>
          </a:prstGeom>
          <a:solidFill>
            <a:srgbClr val="00CFD4"/>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3200" b="0">
                <a:solidFill>
                  <a:srgbClr val="FFFFFF"/>
                </a:solidFill>
                <a:latin typeface="+mn-lt"/>
                <a:ea typeface="+mn-ea"/>
                <a:cs typeface="+mn-cs"/>
                <a:sym typeface="Helvetica Neue Medium"/>
              </a:defRPr>
            </a:lvl1pPr>
          </a:lstStyle>
          <a:p>
            <a:r>
              <a:rPr lang="ko-KR" altLang="en-US" dirty="0"/>
              <a:t>오늘 우리가 왜 </a:t>
            </a:r>
            <a:r>
              <a:rPr lang="ko-KR" altLang="en-US" dirty="0" err="1"/>
              <a:t>턴제</a:t>
            </a:r>
            <a:r>
              <a:rPr lang="ko-KR" altLang="en-US" dirty="0"/>
              <a:t> 전략 게임을 이용했을까</a:t>
            </a:r>
            <a:r>
              <a:rPr lang="en-US" altLang="ko-KR" dirty="0"/>
              <a:t>?</a:t>
            </a:r>
          </a:p>
        </p:txBody>
      </p:sp>
      <p:sp>
        <p:nvSpPr>
          <p:cNvPr id="259" name="What strategies did you use during today’s combat?"/>
          <p:cNvSpPr/>
          <p:nvPr/>
        </p:nvSpPr>
        <p:spPr>
          <a:xfrm>
            <a:off x="6477167" y="6918452"/>
            <a:ext cx="11429666" cy="1270001"/>
          </a:xfrm>
          <a:prstGeom prst="roundRect">
            <a:avLst>
              <a:gd name="adj" fmla="val 15000"/>
            </a:avLst>
          </a:prstGeom>
          <a:solidFill>
            <a:srgbClr val="00CFD4"/>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3200" b="0">
                <a:solidFill>
                  <a:srgbClr val="FFFFFF"/>
                </a:solidFill>
                <a:latin typeface="+mn-lt"/>
                <a:ea typeface="+mn-ea"/>
                <a:cs typeface="+mn-cs"/>
                <a:sym typeface="Helvetica Neue Medium"/>
              </a:defRPr>
            </a:lvl1pPr>
          </a:lstStyle>
          <a:p>
            <a:r>
              <a:rPr lang="ko-KR" altLang="en-US" dirty="0"/>
              <a:t>오늘 전투에서 어떤 전략을 사용하였나</a:t>
            </a:r>
            <a:r>
              <a:rPr lang="en-US" altLang="ko-KR" dirty="0"/>
              <a:t>?</a:t>
            </a:r>
          </a:p>
        </p:txBody>
      </p:sp>
      <p:sp>
        <p:nvSpPr>
          <p:cNvPr id="260" name="Now it is the time for review. Answer the above questions."/>
          <p:cNvSpPr txBox="1"/>
          <p:nvPr/>
        </p:nvSpPr>
        <p:spPr>
          <a:xfrm>
            <a:off x="7182657" y="11211152"/>
            <a:ext cx="9678932"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a:solidFill>
                  <a:srgbClr val="41CAD0"/>
                </a:solidFill>
              </a:defRPr>
            </a:lvl1pPr>
          </a:lstStyle>
          <a:p>
            <a:r>
              <a:rPr lang="ko-KR" altLang="en-US" dirty="0"/>
              <a:t>이제 리뷰할 시간이군</a:t>
            </a:r>
            <a:r>
              <a:rPr lang="en-US" altLang="ko-KR" dirty="0"/>
              <a:t>. </a:t>
            </a:r>
            <a:r>
              <a:rPr lang="ko-KR" altLang="en-US" dirty="0"/>
              <a:t>위 질문에 답해보자</a:t>
            </a:r>
          </a:p>
        </p:txBody>
      </p:sp>
      <p:sp>
        <p:nvSpPr>
          <p:cNvPr id="261" name="That’s the end of today’s class. Next time we will strike the enemy…"/>
          <p:cNvSpPr txBox="1"/>
          <p:nvPr/>
        </p:nvSpPr>
        <p:spPr>
          <a:xfrm>
            <a:off x="1281160" y="11211151"/>
            <a:ext cx="21821679" cy="9109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150000"/>
              </a:lnSpc>
              <a:defRPr sz="4000">
                <a:solidFill>
                  <a:srgbClr val="41CAD0"/>
                </a:solidFill>
              </a:defRPr>
            </a:pPr>
            <a:r>
              <a:rPr lang="ko-KR" altLang="en-US" sz="4000" dirty="0"/>
              <a:t>오늘의 수업은 여기서 끝이야</a:t>
            </a:r>
            <a:r>
              <a:rPr lang="en-US" altLang="ko-KR" sz="4000" dirty="0"/>
              <a:t>. </a:t>
            </a:r>
            <a:r>
              <a:rPr lang="ko-KR" altLang="en-US" sz="4000" dirty="0"/>
              <a:t>다음 시간엔 적 부대를 공격할거야</a:t>
            </a:r>
            <a:r>
              <a:rPr lang="en-US" altLang="ko-KR" sz="4000" dirty="0"/>
              <a:t>. </a:t>
            </a:r>
            <a:r>
              <a:rPr lang="ko-KR" altLang="en-US" sz="4000" dirty="0"/>
              <a:t>푹 쉬고</a:t>
            </a:r>
            <a:r>
              <a:rPr lang="en-US" altLang="ko-KR" sz="4000" dirty="0"/>
              <a:t>,</a:t>
            </a:r>
            <a:r>
              <a:rPr lang="ko-KR" altLang="en-US" sz="4000" dirty="0"/>
              <a:t> 다음 전투에 대비해</a:t>
            </a:r>
            <a:r>
              <a:rPr lang="en-US" altLang="ko-KR" sz="4000" dirty="0"/>
              <a:t>!</a:t>
            </a:r>
          </a:p>
        </p:txBody>
      </p:sp>
    </p:spTree>
  </p:cSld>
  <p:clrMapOvr>
    <a:masterClrMapping/>
  </p:clrMapOvr>
  <mc:AlternateContent xmlns:mc="http://schemas.openxmlformats.org/markup-compatibility/2006" xmlns:p14="http://schemas.microsoft.com/office/powerpoint/2010/main">
    <mc:Choice Requires="p14">
      <p:transition spd="med">
        <p:wipe dir="r"/>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252"/>
                                        </p:tgtEl>
                                        <p:attrNameLst>
                                          <p:attrName>style.visibility</p:attrName>
                                        </p:attrNameLst>
                                      </p:cBhvr>
                                      <p:to>
                                        <p:strVal val="visible"/>
                                      </p:to>
                                    </p:set>
                                    <p:animEffect transition="in" filter="dissolve">
                                      <p:cBhvr>
                                        <p:cTn id="7" dur="499"/>
                                        <p:tgtEl>
                                          <p:spTgt spid="252"/>
                                        </p:tgtEl>
                                      </p:cBhvr>
                                    </p:animEffect>
                                  </p:childTnLst>
                                </p:cTn>
                              </p:par>
                            </p:childTnLst>
                          </p:cTn>
                        </p:par>
                        <p:par>
                          <p:cTn id="8" fill="hold">
                            <p:stCondLst>
                              <p:cond delay="499"/>
                            </p:stCondLst>
                            <p:childTnLst>
                              <p:par>
                                <p:cTn id="9" presetID="1" presetClass="entr" presetSubtype="0" fill="hold" grpId="2" nodeType="afterEffect">
                                  <p:stCondLst>
                                    <p:cond delay="0"/>
                                  </p:stCondLst>
                                  <p:iterate type="lt">
                                    <p:tmAbs val="100"/>
                                  </p:iterate>
                                  <p:childTnLst>
                                    <p:set>
                                      <p:cBhvr>
                                        <p:cTn id="10" fill="hold"/>
                                        <p:tgtEl>
                                          <p:spTgt spid="2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xit" presetSubtype="8" fill="hold" grpId="3" nodeType="clickEffect">
                                  <p:stCondLst>
                                    <p:cond delay="0"/>
                                  </p:stCondLst>
                                  <p:iterate>
                                    <p:tmAbs val="0"/>
                                  </p:iterate>
                                  <p:childTnLst>
                                    <p:animEffect transition="out" filter="wipe(left)">
                                      <p:cBhvr>
                                        <p:cTn id="14" dur="500" fill="hold"/>
                                        <p:tgtEl>
                                          <p:spTgt spid="256"/>
                                        </p:tgtEl>
                                      </p:cBhvr>
                                    </p:animEffect>
                                    <p:set>
                                      <p:cBhvr>
                                        <p:cTn id="15" fill="hold">
                                          <p:stCondLst>
                                            <p:cond delay="499"/>
                                          </p:stCondLst>
                                        </p:cTn>
                                        <p:tgtEl>
                                          <p:spTgt spid="256"/>
                                        </p:tgtEl>
                                        <p:attrNameLst>
                                          <p:attrName>style.visibility</p:attrName>
                                        </p:attrNameLst>
                                      </p:cBhvr>
                                      <p:to>
                                        <p:strVal val="hidden"/>
                                      </p:to>
                                    </p:set>
                                  </p:childTnLst>
                                </p:cTn>
                              </p:par>
                            </p:childTnLst>
                          </p:cTn>
                        </p:par>
                        <p:par>
                          <p:cTn id="16" fill="hold">
                            <p:stCondLst>
                              <p:cond delay="500"/>
                            </p:stCondLst>
                            <p:childTnLst>
                              <p:par>
                                <p:cTn id="17" presetID="9" presetClass="exit" fill="hold" grpId="4" nodeType="afterEffect">
                                  <p:stCondLst>
                                    <p:cond delay="0"/>
                                  </p:stCondLst>
                                  <p:iterate>
                                    <p:tmAbs val="0"/>
                                  </p:iterate>
                                  <p:childTnLst>
                                    <p:animEffect transition="out" filter="dissolve">
                                      <p:cBhvr>
                                        <p:cTn id="18" dur="1000" fill="hold"/>
                                        <p:tgtEl>
                                          <p:spTgt spid="252"/>
                                        </p:tgtEl>
                                      </p:cBhvr>
                                    </p:animEffect>
                                    <p:set>
                                      <p:cBhvr>
                                        <p:cTn id="19" fill="hold">
                                          <p:stCondLst>
                                            <p:cond delay="999"/>
                                          </p:stCondLst>
                                        </p:cTn>
                                        <p:tgtEl>
                                          <p:spTgt spid="252"/>
                                        </p:tgtEl>
                                        <p:attrNameLst>
                                          <p:attrName>style.visibility</p:attrName>
                                        </p:attrNameLst>
                                      </p:cBhvr>
                                      <p:to>
                                        <p:strVal val="hidden"/>
                                      </p:to>
                                    </p:set>
                                  </p:childTnLst>
                                </p:cTn>
                              </p:par>
                            </p:childTnLst>
                          </p:cTn>
                        </p:par>
                        <p:par>
                          <p:cTn id="20" fill="hold">
                            <p:stCondLst>
                              <p:cond delay="1500"/>
                            </p:stCondLst>
                            <p:childTnLst>
                              <p:par>
                                <p:cTn id="21" presetID="9" presetClass="entr" fill="hold" grpId="5" nodeType="afterEffect">
                                  <p:stCondLst>
                                    <p:cond delay="0"/>
                                  </p:stCondLst>
                                  <p:iterate>
                                    <p:tmAbs val="0"/>
                                  </p:iterate>
                                  <p:childTnLst>
                                    <p:set>
                                      <p:cBhvr>
                                        <p:cTn id="22" fill="hold"/>
                                        <p:tgtEl>
                                          <p:spTgt spid="253"/>
                                        </p:tgtEl>
                                        <p:attrNameLst>
                                          <p:attrName>style.visibility</p:attrName>
                                        </p:attrNameLst>
                                      </p:cBhvr>
                                      <p:to>
                                        <p:strVal val="visible"/>
                                      </p:to>
                                    </p:set>
                                    <p:animEffect transition="in" filter="dissolve">
                                      <p:cBhvr>
                                        <p:cTn id="23" dur="499"/>
                                        <p:tgtEl>
                                          <p:spTgt spid="253"/>
                                        </p:tgtEl>
                                      </p:cBhvr>
                                    </p:animEffect>
                                  </p:childTnLst>
                                </p:cTn>
                              </p:par>
                            </p:childTnLst>
                          </p:cTn>
                        </p:par>
                        <p:par>
                          <p:cTn id="24" fill="hold">
                            <p:stCondLst>
                              <p:cond delay="1999"/>
                            </p:stCondLst>
                            <p:childTnLst>
                              <p:par>
                                <p:cTn id="25" presetID="1" presetClass="entr" presetSubtype="0" fill="hold" grpId="6" nodeType="afterEffect">
                                  <p:stCondLst>
                                    <p:cond delay="0"/>
                                  </p:stCondLst>
                                  <p:iterate type="lt">
                                    <p:tmAbs val="100"/>
                                  </p:iterate>
                                  <p:childTnLst>
                                    <p:set>
                                      <p:cBhvr>
                                        <p:cTn id="26" fill="hold"/>
                                        <p:tgtEl>
                                          <p:spTgt spid="25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xit" presetSubtype="8" fill="hold" grpId="7" nodeType="clickEffect">
                                  <p:stCondLst>
                                    <p:cond delay="0"/>
                                  </p:stCondLst>
                                  <p:iterate>
                                    <p:tmAbs val="0"/>
                                  </p:iterate>
                                  <p:childTnLst>
                                    <p:animEffect transition="out" filter="wipe(left)">
                                      <p:cBhvr>
                                        <p:cTn id="30" dur="1000" fill="hold"/>
                                        <p:tgtEl>
                                          <p:spTgt spid="255"/>
                                        </p:tgtEl>
                                      </p:cBhvr>
                                    </p:animEffect>
                                    <p:set>
                                      <p:cBhvr>
                                        <p:cTn id="31" fill="hold">
                                          <p:stCondLst>
                                            <p:cond delay="999"/>
                                          </p:stCondLst>
                                        </p:cTn>
                                        <p:tgtEl>
                                          <p:spTgt spid="255"/>
                                        </p:tgtEl>
                                        <p:attrNameLst>
                                          <p:attrName>style.visibility</p:attrName>
                                        </p:attrNameLst>
                                      </p:cBhvr>
                                      <p:to>
                                        <p:strVal val="hidden"/>
                                      </p:to>
                                    </p:set>
                                  </p:childTnLst>
                                </p:cTn>
                              </p:par>
                            </p:childTnLst>
                          </p:cTn>
                        </p:par>
                        <p:par>
                          <p:cTn id="32" fill="hold">
                            <p:stCondLst>
                              <p:cond delay="1000"/>
                            </p:stCondLst>
                            <p:childTnLst>
                              <p:par>
                                <p:cTn id="33" presetID="1" presetClass="entr" presetSubtype="0" fill="hold" grpId="8" nodeType="afterEffect">
                                  <p:stCondLst>
                                    <p:cond delay="0"/>
                                  </p:stCondLst>
                                  <p:iterate type="lt">
                                    <p:tmAbs val="100"/>
                                  </p:iterate>
                                  <p:childTnLst>
                                    <p:set>
                                      <p:cBhvr>
                                        <p:cTn id="34" fill="hold"/>
                                        <p:tgtEl>
                                          <p:spTgt spid="26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9" nodeType="clickEffect">
                                  <p:stCondLst>
                                    <p:cond delay="0"/>
                                  </p:stCondLst>
                                  <p:iterate type="lt">
                                    <p:tmAbs val="100"/>
                                  </p:iterate>
                                  <p:childTnLst>
                                    <p:set>
                                      <p:cBhvr>
                                        <p:cTn id="38" fill="hold"/>
                                        <p:tgtEl>
                                          <p:spTgt spid="25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0" nodeType="clickEffect">
                                  <p:stCondLst>
                                    <p:cond delay="0"/>
                                  </p:stCondLst>
                                  <p:iterate type="lt">
                                    <p:tmAbs val="100"/>
                                  </p:iterate>
                                  <p:childTnLst>
                                    <p:set>
                                      <p:cBhvr>
                                        <p:cTn id="42" fill="hold"/>
                                        <p:tgtEl>
                                          <p:spTgt spid="25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11" nodeType="clickEffect">
                                  <p:stCondLst>
                                    <p:cond delay="0"/>
                                  </p:stCondLst>
                                  <p:iterate type="lt">
                                    <p:tmAbs val="100"/>
                                  </p:iterate>
                                  <p:childTnLst>
                                    <p:set>
                                      <p:cBhvr>
                                        <p:cTn id="46" fill="hold"/>
                                        <p:tgtEl>
                                          <p:spTgt spid="25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2" presetClass="exit" presetSubtype="8" fill="hold" grpId="12" nodeType="clickEffect">
                                  <p:stCondLst>
                                    <p:cond delay="0"/>
                                  </p:stCondLst>
                                  <p:iterate>
                                    <p:tmAbs val="0"/>
                                  </p:iterate>
                                  <p:childTnLst>
                                    <p:animEffect transition="out" filter="wipe(left)">
                                      <p:cBhvr>
                                        <p:cTn id="50" dur="1000" fill="hold"/>
                                        <p:tgtEl>
                                          <p:spTgt spid="260"/>
                                        </p:tgtEl>
                                      </p:cBhvr>
                                    </p:animEffect>
                                    <p:set>
                                      <p:cBhvr>
                                        <p:cTn id="51" fill="hold">
                                          <p:stCondLst>
                                            <p:cond delay="999"/>
                                          </p:stCondLst>
                                        </p:cTn>
                                        <p:tgtEl>
                                          <p:spTgt spid="260"/>
                                        </p:tgtEl>
                                        <p:attrNameLst>
                                          <p:attrName>style.visibility</p:attrName>
                                        </p:attrNameLst>
                                      </p:cBhvr>
                                      <p:to>
                                        <p:strVal val="hidden"/>
                                      </p:to>
                                    </p:set>
                                  </p:childTnLst>
                                </p:cTn>
                              </p:par>
                            </p:childTnLst>
                          </p:cTn>
                        </p:par>
                        <p:par>
                          <p:cTn id="52" fill="hold">
                            <p:stCondLst>
                              <p:cond delay="1000"/>
                            </p:stCondLst>
                            <p:childTnLst>
                              <p:par>
                                <p:cTn id="53" presetID="1" presetClass="entr" presetSubtype="0" fill="hold" grpId="13" nodeType="afterEffect">
                                  <p:stCondLst>
                                    <p:cond delay="0"/>
                                  </p:stCondLst>
                                  <p:iterate type="lt">
                                    <p:tmAbs val="100"/>
                                  </p:iterate>
                                  <p:childTnLst>
                                    <p:set>
                                      <p:cBhvr>
                                        <p:cTn id="54" fill="hold"/>
                                        <p:tgtEl>
                                          <p:spTgt spid="2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 grpId="1" animBg="1" advAuto="0"/>
      <p:bldP spid="252" grpId="4" animBg="1" advAuto="0"/>
      <p:bldP spid="253" grpId="5" animBg="1" advAuto="0"/>
      <p:bldP spid="255" grpId="6" animBg="1" advAuto="0"/>
      <p:bldP spid="255" grpId="7" animBg="1" advAuto="0"/>
      <p:bldP spid="256" grpId="2" animBg="1" advAuto="0"/>
      <p:bldP spid="256" grpId="3" animBg="1" advAuto="0"/>
      <p:bldP spid="257" grpId="9" animBg="1" advAuto="0"/>
      <p:bldP spid="258" grpId="10" animBg="1" advAuto="0"/>
      <p:bldP spid="259" grpId="11" animBg="1" advAuto="0"/>
      <p:bldP spid="260" grpId="8" animBg="1" advAuto="0"/>
      <p:bldP spid="260" grpId="12" animBg="1" advAuto="0"/>
      <p:bldP spid="261" grpId="13"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 name="训练营003（模糊02）.jpg" descr="训练营003（模糊02）.jpg"/>
          <p:cNvPicPr>
            <a:picLocks noChangeAspect="1"/>
          </p:cNvPicPr>
          <p:nvPr/>
        </p:nvPicPr>
        <p:blipFill>
          <a:blip r:embed="rId2"/>
          <a:stretch>
            <a:fillRect/>
          </a:stretch>
        </p:blipFill>
        <p:spPr>
          <a:xfrm>
            <a:off x="0" y="0"/>
            <a:ext cx="24384000" cy="13716000"/>
          </a:xfrm>
          <a:prstGeom prst="rect">
            <a:avLst/>
          </a:prstGeom>
          <a:ln w="12700">
            <a:miter lim="400000"/>
          </a:ln>
        </p:spPr>
      </p:pic>
      <p:pic>
        <p:nvPicPr>
          <p:cNvPr id="125" name="色彩主角 4.png" descr="色彩主角 4.png"/>
          <p:cNvPicPr>
            <a:picLocks noChangeAspect="1"/>
          </p:cNvPicPr>
          <p:nvPr/>
        </p:nvPicPr>
        <p:blipFill>
          <a:blip r:embed="rId3"/>
          <a:stretch>
            <a:fillRect/>
          </a:stretch>
        </p:blipFill>
        <p:spPr>
          <a:xfrm>
            <a:off x="17375714" y="2480522"/>
            <a:ext cx="6767211" cy="13716001"/>
          </a:xfrm>
          <a:prstGeom prst="rect">
            <a:avLst/>
          </a:prstGeom>
          <a:ln w="12700">
            <a:miter lim="400000"/>
          </a:ln>
        </p:spPr>
      </p:pic>
      <p:pic>
        <p:nvPicPr>
          <p:cNvPr id="126" name="V朘R$~3LVOWC{SUC4.png" descr="V朘R$~3LVOWC{SUC4.png"/>
          <p:cNvPicPr>
            <a:picLocks noChangeAspect="1"/>
          </p:cNvPicPr>
          <p:nvPr/>
        </p:nvPicPr>
        <p:blipFill>
          <a:blip r:embed="rId4"/>
          <a:stretch>
            <a:fillRect/>
          </a:stretch>
        </p:blipFill>
        <p:spPr>
          <a:xfrm>
            <a:off x="0" y="9377048"/>
            <a:ext cx="24384001" cy="4432301"/>
          </a:xfrm>
          <a:prstGeom prst="rect">
            <a:avLst/>
          </a:prstGeom>
          <a:ln w="12700">
            <a:miter lim="400000"/>
          </a:ln>
        </p:spPr>
      </p:pic>
      <p:sp>
        <p:nvSpPr>
          <p:cNvPr id="127" name="Welcome back fellow pilots! I am Sam. Do you still remember what we have learnt last time?"/>
          <p:cNvSpPr txBox="1"/>
          <p:nvPr/>
        </p:nvSpPr>
        <p:spPr>
          <a:xfrm>
            <a:off x="3348234" y="11234126"/>
            <a:ext cx="17687534"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a:solidFill>
                  <a:srgbClr val="41CAD0"/>
                </a:solidFill>
              </a:defRPr>
            </a:lvl1pPr>
          </a:lstStyle>
          <a:p>
            <a:r>
              <a:rPr lang="ko-KR" altLang="en-US" dirty="0"/>
              <a:t>친구들 돌아온 걸 환영해</a:t>
            </a:r>
            <a:r>
              <a:rPr lang="en-US" altLang="ko-KR" dirty="0"/>
              <a:t>! </a:t>
            </a:r>
            <a:r>
              <a:rPr lang="ko-KR" altLang="en-US" dirty="0"/>
              <a:t>나는 샘이야</a:t>
            </a:r>
            <a:r>
              <a:rPr lang="en-US" altLang="ko-KR" dirty="0"/>
              <a:t>. </a:t>
            </a:r>
            <a:r>
              <a:rPr lang="ko-KR" altLang="en-US" dirty="0"/>
              <a:t>저번 시간에 우리가 배운 거 기억하지</a:t>
            </a:r>
            <a:r>
              <a:rPr lang="en-US" altLang="ko-KR" dirty="0"/>
              <a:t>?</a:t>
            </a:r>
            <a:endParaRPr lang="ko-KR" altLang="en-US" dirty="0"/>
          </a:p>
        </p:txBody>
      </p:sp>
      <p:sp>
        <p:nvSpPr>
          <p:cNvPr id="128" name="Last time we successfully restored our highway. But the terrorists will not stop. Our latest…"/>
          <p:cNvSpPr txBox="1"/>
          <p:nvPr/>
        </p:nvSpPr>
        <p:spPr>
          <a:xfrm>
            <a:off x="1469963" y="9744541"/>
            <a:ext cx="21962744" cy="27576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150000"/>
              </a:lnSpc>
              <a:defRPr sz="4000">
                <a:solidFill>
                  <a:srgbClr val="41CAD0"/>
                </a:solidFill>
              </a:defRPr>
            </a:pPr>
            <a:r>
              <a:rPr lang="ko-KR" altLang="en-US" dirty="0"/>
              <a:t>저번 시간엔 우리가 고속도로를 성공적으로 정상화 </a:t>
            </a:r>
            <a:r>
              <a:rPr lang="ko-KR" altLang="en-US" dirty="0" err="1"/>
              <a:t>했어</a:t>
            </a:r>
            <a:r>
              <a:rPr lang="en-US" altLang="ko-KR" dirty="0"/>
              <a:t>. </a:t>
            </a:r>
            <a:r>
              <a:rPr lang="ko-KR" altLang="en-US" dirty="0"/>
              <a:t>하지만 테러리스트는 멈추지 않을 거야</a:t>
            </a:r>
            <a:r>
              <a:rPr lang="en-US" altLang="ko-KR" dirty="0"/>
              <a:t>.</a:t>
            </a:r>
          </a:p>
          <a:p>
            <a:pPr>
              <a:lnSpc>
                <a:spcPct val="150000"/>
              </a:lnSpc>
              <a:defRPr sz="4000">
                <a:solidFill>
                  <a:srgbClr val="41CAD0"/>
                </a:solidFill>
              </a:defRPr>
            </a:pPr>
            <a:r>
              <a:rPr lang="ko-KR" altLang="en-US" dirty="0"/>
              <a:t>최신 정보에 의하면 테러리스트들이 곧 새로운 공격을 시작할거야</a:t>
            </a:r>
            <a:r>
              <a:rPr lang="en-US" altLang="ko-KR" dirty="0"/>
              <a:t>. </a:t>
            </a:r>
          </a:p>
          <a:p>
            <a:pPr>
              <a:lnSpc>
                <a:spcPct val="150000"/>
              </a:lnSpc>
              <a:defRPr sz="4000">
                <a:solidFill>
                  <a:srgbClr val="41CAD0"/>
                </a:solidFill>
              </a:defRPr>
            </a:pPr>
            <a:r>
              <a:rPr lang="ko-KR" altLang="en-US" dirty="0"/>
              <a:t>그러니까 항상 준비하고 있어</a:t>
            </a:r>
            <a:r>
              <a:rPr lang="en-US" altLang="ko-KR" dirty="0"/>
              <a:t>!</a:t>
            </a:r>
          </a:p>
        </p:txBody>
      </p:sp>
      <p:sp>
        <p:nvSpPr>
          <p:cNvPr id="129" name="How many logos can be recognised by GEIO?"/>
          <p:cNvSpPr/>
          <p:nvPr/>
        </p:nvSpPr>
        <p:spPr>
          <a:xfrm>
            <a:off x="6477167" y="2592652"/>
            <a:ext cx="11429666" cy="1270001"/>
          </a:xfrm>
          <a:prstGeom prst="roundRect">
            <a:avLst>
              <a:gd name="adj" fmla="val 15000"/>
            </a:avLst>
          </a:prstGeom>
          <a:solidFill>
            <a:srgbClr val="00CFD4"/>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3200" b="0">
                <a:solidFill>
                  <a:srgbClr val="FFFFFF"/>
                </a:solidFill>
                <a:latin typeface="+mn-lt"/>
                <a:ea typeface="+mn-ea"/>
                <a:cs typeface="+mn-cs"/>
                <a:sym typeface="Helvetica Neue Medium"/>
              </a:defRPr>
            </a:lvl1pPr>
          </a:lstStyle>
          <a:p>
            <a:r>
              <a:rPr lang="ko-KR" altLang="en-US" dirty="0"/>
              <a:t> </a:t>
            </a:r>
            <a:r>
              <a:rPr lang="en-US" altLang="ko-KR" dirty="0"/>
              <a:t>GEIO </a:t>
            </a:r>
            <a:r>
              <a:rPr lang="ko-KR" altLang="en-US" dirty="0"/>
              <a:t>는 몇 개의 로고를 인식할 수 있을까</a:t>
            </a:r>
            <a:r>
              <a:rPr lang="en-US" altLang="ko-KR" dirty="0"/>
              <a:t>?</a:t>
            </a:r>
            <a:endParaRPr lang="ko-KR" altLang="en-US" dirty="0"/>
          </a:p>
        </p:txBody>
      </p:sp>
      <p:sp>
        <p:nvSpPr>
          <p:cNvPr id="130" name="How does GEIO recognise a logo?"/>
          <p:cNvSpPr/>
          <p:nvPr/>
        </p:nvSpPr>
        <p:spPr>
          <a:xfrm>
            <a:off x="6477167" y="4755552"/>
            <a:ext cx="11429666" cy="1270001"/>
          </a:xfrm>
          <a:prstGeom prst="roundRect">
            <a:avLst>
              <a:gd name="adj" fmla="val 15000"/>
            </a:avLst>
          </a:prstGeom>
          <a:solidFill>
            <a:srgbClr val="00CFD4"/>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3200" b="0">
                <a:solidFill>
                  <a:srgbClr val="FFFFFF"/>
                </a:solidFill>
                <a:latin typeface="+mn-lt"/>
                <a:ea typeface="+mn-ea"/>
                <a:cs typeface="+mn-cs"/>
                <a:sym typeface="Helvetica Neue Medium"/>
              </a:defRPr>
            </a:lvl1pPr>
          </a:lstStyle>
          <a:p>
            <a:r>
              <a:rPr lang="en-US" altLang="ko-KR" dirty="0"/>
              <a:t>GEIO </a:t>
            </a:r>
            <a:r>
              <a:rPr lang="ko-KR" altLang="en-US" dirty="0"/>
              <a:t>는 로고를 어떻게 인식할까</a:t>
            </a:r>
            <a:r>
              <a:rPr lang="en-US" altLang="ko-KR" dirty="0"/>
              <a:t>?</a:t>
            </a:r>
            <a:endParaRPr lang="ko-KR" altLang="en-US" dirty="0"/>
          </a:p>
        </p:txBody>
      </p:sp>
      <p:sp>
        <p:nvSpPr>
          <p:cNvPr id="131" name="What else can we do with the logos?"/>
          <p:cNvSpPr/>
          <p:nvPr/>
        </p:nvSpPr>
        <p:spPr>
          <a:xfrm>
            <a:off x="6477167" y="6918452"/>
            <a:ext cx="11429666" cy="1270001"/>
          </a:xfrm>
          <a:prstGeom prst="roundRect">
            <a:avLst>
              <a:gd name="adj" fmla="val 15000"/>
            </a:avLst>
          </a:prstGeom>
          <a:solidFill>
            <a:srgbClr val="00CFD4"/>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3200" b="0">
                <a:solidFill>
                  <a:srgbClr val="FFFFFF"/>
                </a:solidFill>
                <a:latin typeface="+mn-lt"/>
                <a:ea typeface="+mn-ea"/>
                <a:cs typeface="+mn-cs"/>
                <a:sym typeface="Helvetica Neue Medium"/>
              </a:defRPr>
            </a:lvl1pPr>
          </a:lstStyle>
          <a:p>
            <a:r>
              <a:rPr lang="ko-KR" altLang="en-US" dirty="0"/>
              <a:t>로고로 또 무엇을 할 수 있을까</a:t>
            </a:r>
            <a:r>
              <a:rPr lang="en-US" altLang="ko-KR" dirty="0"/>
              <a:t>?</a:t>
            </a:r>
            <a:endParaRPr lang="ko-KR" altLang="en-US"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1" nodeType="afterEffect">
                                  <p:stCondLst>
                                    <p:cond delay="0"/>
                                  </p:stCondLst>
                                  <p:iterate>
                                    <p:tmAbs val="0"/>
                                  </p:iterate>
                                  <p:childTnLst>
                                    <p:set>
                                      <p:cBhvr>
                                        <p:cTn id="6" fill="hold"/>
                                        <p:tgtEl>
                                          <p:spTgt spid="125"/>
                                        </p:tgtEl>
                                        <p:attrNameLst>
                                          <p:attrName>style.visibility</p:attrName>
                                        </p:attrNameLst>
                                      </p:cBhvr>
                                      <p:to>
                                        <p:strVal val="visible"/>
                                      </p:to>
                                    </p:set>
                                    <p:anim calcmode="lin" valueType="num">
                                      <p:cBhvr>
                                        <p:cTn id="7" dur="1000" fill="hold"/>
                                        <p:tgtEl>
                                          <p:spTgt spid="125"/>
                                        </p:tgtEl>
                                        <p:attrNameLst>
                                          <p:attrName>ppt_x</p:attrName>
                                        </p:attrNameLst>
                                      </p:cBhvr>
                                      <p:tavLst>
                                        <p:tav tm="0">
                                          <p:val>
                                            <p:strVal val="1+#ppt_w/2"/>
                                          </p:val>
                                        </p:tav>
                                        <p:tav tm="100000">
                                          <p:val>
                                            <p:strVal val="#ppt_x"/>
                                          </p:val>
                                        </p:tav>
                                      </p:tavLst>
                                    </p:anim>
                                    <p:anim calcmode="lin" valueType="num">
                                      <p:cBhvr>
                                        <p:cTn id="8" dur="1000" fill="hold"/>
                                        <p:tgtEl>
                                          <p:spTgt spid="12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2" nodeType="clickEffect">
                                  <p:stCondLst>
                                    <p:cond delay="0"/>
                                  </p:stCondLst>
                                  <p:iterate>
                                    <p:tmAbs val="0"/>
                                  </p:iterate>
                                  <p:childTnLst>
                                    <p:set>
                                      <p:cBhvr>
                                        <p:cTn id="12" fill="hold"/>
                                        <p:tgtEl>
                                          <p:spTgt spid="126"/>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3" nodeType="afterEffect">
                                  <p:stCondLst>
                                    <p:cond delay="0"/>
                                  </p:stCondLst>
                                  <p:iterate type="lt">
                                    <p:tmAbs val="100"/>
                                  </p:iterate>
                                  <p:childTnLst>
                                    <p:set>
                                      <p:cBhvr>
                                        <p:cTn id="15" fill="hold"/>
                                        <p:tgtEl>
                                          <p:spTgt spid="12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4" nodeType="clickEffect">
                                  <p:stCondLst>
                                    <p:cond delay="0"/>
                                  </p:stCondLst>
                                  <p:iterate type="lt">
                                    <p:tmAbs val="100"/>
                                  </p:iterate>
                                  <p:childTnLst>
                                    <p:set>
                                      <p:cBhvr>
                                        <p:cTn id="19" fill="hold"/>
                                        <p:tgtEl>
                                          <p:spTgt spid="12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5" nodeType="clickEffect">
                                  <p:stCondLst>
                                    <p:cond delay="0"/>
                                  </p:stCondLst>
                                  <p:iterate type="lt">
                                    <p:tmAbs val="100"/>
                                  </p:iterate>
                                  <p:childTnLst>
                                    <p:set>
                                      <p:cBhvr>
                                        <p:cTn id="23" fill="hold"/>
                                        <p:tgtEl>
                                          <p:spTgt spid="13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6" nodeType="clickEffect">
                                  <p:stCondLst>
                                    <p:cond delay="0"/>
                                  </p:stCondLst>
                                  <p:iterate type="lt">
                                    <p:tmAbs val="100"/>
                                  </p:iterate>
                                  <p:childTnLst>
                                    <p:set>
                                      <p:cBhvr>
                                        <p:cTn id="27" fill="hold"/>
                                        <p:tgtEl>
                                          <p:spTgt spid="13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8" fill="hold" grpId="7" nodeType="clickEffect">
                                  <p:stCondLst>
                                    <p:cond delay="0"/>
                                  </p:stCondLst>
                                  <p:iterate>
                                    <p:tmAbs val="0"/>
                                  </p:iterate>
                                  <p:childTnLst>
                                    <p:animEffect transition="out" filter="wipe(left)">
                                      <p:cBhvr>
                                        <p:cTn id="31" dur="500" fill="hold"/>
                                        <p:tgtEl>
                                          <p:spTgt spid="127"/>
                                        </p:tgtEl>
                                      </p:cBhvr>
                                    </p:animEffect>
                                    <p:set>
                                      <p:cBhvr>
                                        <p:cTn id="32" fill="hold">
                                          <p:stCondLst>
                                            <p:cond delay="499"/>
                                          </p:stCondLst>
                                        </p:cTn>
                                        <p:tgtEl>
                                          <p:spTgt spid="127"/>
                                        </p:tgtEl>
                                        <p:attrNameLst>
                                          <p:attrName>style.visibility</p:attrName>
                                        </p:attrNameLst>
                                      </p:cBhvr>
                                      <p:to>
                                        <p:strVal val="hidden"/>
                                      </p:to>
                                    </p:set>
                                  </p:childTnLst>
                                </p:cTn>
                              </p:par>
                            </p:childTnLst>
                          </p:cTn>
                        </p:par>
                        <p:par>
                          <p:cTn id="33" fill="hold">
                            <p:stCondLst>
                              <p:cond delay="500"/>
                            </p:stCondLst>
                            <p:childTnLst>
                              <p:par>
                                <p:cTn id="34" presetID="1" presetClass="entr" presetSubtype="0" fill="hold" grpId="8" nodeType="afterEffect">
                                  <p:stCondLst>
                                    <p:cond delay="0"/>
                                  </p:stCondLst>
                                  <p:iterate type="lt">
                                    <p:tmAbs val="100"/>
                                  </p:iterate>
                                  <p:childTnLst>
                                    <p:set>
                                      <p:cBhvr>
                                        <p:cTn id="35" fill="hold"/>
                                        <p:tgtEl>
                                          <p:spTgt spid="1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1" animBg="1" advAuto="0"/>
      <p:bldP spid="126" grpId="2" animBg="1" advAuto="0"/>
      <p:bldP spid="127" grpId="3" animBg="1" advAuto="0"/>
      <p:bldP spid="127" grpId="7" animBg="1" advAuto="0"/>
      <p:bldP spid="128" grpId="8" animBg="1" advAuto="0"/>
      <p:bldP spid="129" grpId="4" animBg="1" advAuto="0"/>
      <p:bldP spid="130" grpId="5" animBg="1" advAuto="0"/>
      <p:bldP spid="131" grpId="6"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训练营003（模糊02）.jpg" descr="训练营003（模糊02）.jpg"/>
          <p:cNvPicPr>
            <a:picLocks noChangeAspect="1"/>
          </p:cNvPicPr>
          <p:nvPr/>
        </p:nvPicPr>
        <p:blipFill>
          <a:blip r:embed="rId2"/>
          <a:stretch>
            <a:fillRect/>
          </a:stretch>
        </p:blipFill>
        <p:spPr>
          <a:xfrm>
            <a:off x="0" y="0"/>
            <a:ext cx="24384000" cy="13716000"/>
          </a:xfrm>
          <a:prstGeom prst="rect">
            <a:avLst/>
          </a:prstGeom>
          <a:ln w="12700">
            <a:miter lim="400000"/>
          </a:ln>
        </p:spPr>
      </p:pic>
      <p:pic>
        <p:nvPicPr>
          <p:cNvPr id="134" name="V朘R$~3LVOWC{SUC4.png" descr="V朘R$~3LVOWC{SUC4.png"/>
          <p:cNvPicPr>
            <a:picLocks noChangeAspect="1"/>
          </p:cNvPicPr>
          <p:nvPr/>
        </p:nvPicPr>
        <p:blipFill>
          <a:blip r:embed="rId3"/>
          <a:stretch>
            <a:fillRect/>
          </a:stretch>
        </p:blipFill>
        <p:spPr>
          <a:xfrm>
            <a:off x="4977275" y="5546573"/>
            <a:ext cx="14429450" cy="2622854"/>
          </a:xfrm>
          <a:prstGeom prst="rect">
            <a:avLst/>
          </a:prstGeom>
          <a:ln w="12700">
            <a:miter lim="400000"/>
          </a:ln>
        </p:spPr>
      </p:pic>
      <p:sp>
        <p:nvSpPr>
          <p:cNvPr id="135" name="Briefing"/>
          <p:cNvSpPr txBox="1"/>
          <p:nvPr/>
        </p:nvSpPr>
        <p:spPr>
          <a:xfrm>
            <a:off x="10986541" y="6345039"/>
            <a:ext cx="2410916" cy="102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solidFill>
                  <a:srgbClr val="41CAD0"/>
                </a:solidFill>
              </a:defRPr>
            </a:lvl1pPr>
          </a:lstStyle>
          <a:p>
            <a:r>
              <a:rPr lang="ko-KR" altLang="en-US" dirty="0"/>
              <a:t>브리핑</a:t>
            </a:r>
            <a:endParaRPr lang="en-US" altLang="ko-KR" dirty="0"/>
          </a:p>
        </p:txBody>
      </p:sp>
    </p:spTree>
  </p:cSld>
  <p:clrMapOvr>
    <a:masterClrMapping/>
  </p:clrMapOvr>
  <mc:AlternateContent xmlns:mc="http://schemas.openxmlformats.org/markup-compatibility/2006" xmlns:p14="http://schemas.microsoft.com/office/powerpoint/2010/main">
    <mc:Choice Requires="p14">
      <p:transition spd="med">
        <p:wipe dir="r"/>
      </p:transition>
    </mc:Choice>
    <mc:Fallback xmlns:a14="http://schemas.microsoft.com/office/drawing/2010/main" xmlns:m="http://schemas.openxmlformats.org/officeDocument/2006/math" xmlns="">
      <p:transition spd="fast">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训练营003（模糊02）.jpg" descr="训练营003（模糊02）.jpg"/>
          <p:cNvPicPr>
            <a:picLocks noChangeAspect="1"/>
          </p:cNvPicPr>
          <p:nvPr/>
        </p:nvPicPr>
        <p:blipFill>
          <a:blip r:embed="rId2"/>
          <a:stretch>
            <a:fillRect/>
          </a:stretch>
        </p:blipFill>
        <p:spPr>
          <a:xfrm>
            <a:off x="0" y="0"/>
            <a:ext cx="24384000" cy="13716000"/>
          </a:xfrm>
          <a:prstGeom prst="rect">
            <a:avLst/>
          </a:prstGeom>
          <a:ln w="12700">
            <a:miter lim="400000"/>
          </a:ln>
        </p:spPr>
      </p:pic>
      <p:pic>
        <p:nvPicPr>
          <p:cNvPr id="138" name="色彩主角 4.png" descr="色彩主角 4.png"/>
          <p:cNvPicPr>
            <a:picLocks noChangeAspect="1"/>
          </p:cNvPicPr>
          <p:nvPr/>
        </p:nvPicPr>
        <p:blipFill>
          <a:blip r:embed="rId3"/>
          <a:stretch>
            <a:fillRect/>
          </a:stretch>
        </p:blipFill>
        <p:spPr>
          <a:xfrm>
            <a:off x="17375714" y="2480522"/>
            <a:ext cx="6767211" cy="13716001"/>
          </a:xfrm>
          <a:prstGeom prst="rect">
            <a:avLst/>
          </a:prstGeom>
          <a:ln w="12700">
            <a:miter lim="400000"/>
          </a:ln>
        </p:spPr>
      </p:pic>
      <p:pic>
        <p:nvPicPr>
          <p:cNvPr id="139" name="V朘R$~3LVOWC{SUC4.png" descr="V朘R$~3LVOWC{SUC4.png"/>
          <p:cNvPicPr>
            <a:picLocks noChangeAspect="1"/>
          </p:cNvPicPr>
          <p:nvPr/>
        </p:nvPicPr>
        <p:blipFill>
          <a:blip r:embed="rId4"/>
          <a:stretch>
            <a:fillRect/>
          </a:stretch>
        </p:blipFill>
        <p:spPr>
          <a:xfrm>
            <a:off x="0" y="9377048"/>
            <a:ext cx="24384001" cy="4432301"/>
          </a:xfrm>
          <a:prstGeom prst="rect">
            <a:avLst/>
          </a:prstGeom>
          <a:ln w="12700">
            <a:miter lim="400000"/>
          </a:ln>
        </p:spPr>
      </p:pic>
      <p:grpSp>
        <p:nvGrpSpPr>
          <p:cNvPr id="142" name="Topic…"/>
          <p:cNvGrpSpPr/>
          <p:nvPr/>
        </p:nvGrpSpPr>
        <p:grpSpPr>
          <a:xfrm>
            <a:off x="7350623" y="1273810"/>
            <a:ext cx="9682754" cy="7641590"/>
            <a:chOff x="-1" y="77788"/>
            <a:chExt cx="9682752" cy="7641588"/>
          </a:xfrm>
        </p:grpSpPr>
        <p:sp>
          <p:nvSpPr>
            <p:cNvPr id="141" name="Topic…"/>
            <p:cNvSpPr txBox="1"/>
            <p:nvPr/>
          </p:nvSpPr>
          <p:spPr>
            <a:xfrm>
              <a:off x="107949" y="145733"/>
              <a:ext cx="9466851" cy="7335339"/>
            </a:xfrm>
            <a:prstGeom prst="rect">
              <a:avLst/>
            </a:prstGeom>
            <a:solidFill>
              <a:srgbClr val="2B2B32">
                <a:alpha val="79900"/>
              </a:srgbClr>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defRPr sz="4000">
                  <a:solidFill>
                    <a:srgbClr val="FFFFFF"/>
                  </a:solidFill>
                </a:defRPr>
              </a:pPr>
              <a:endParaRPr dirty="0"/>
            </a:p>
            <a:p>
              <a:pPr>
                <a:defRPr sz="4000">
                  <a:solidFill>
                    <a:srgbClr val="FFFFFF"/>
                  </a:solidFill>
                </a:defRPr>
              </a:pPr>
              <a:r>
                <a:rPr lang="ko-KR" altLang="en-US" dirty="0"/>
                <a:t>주제</a:t>
              </a:r>
            </a:p>
            <a:p>
              <a:pPr>
                <a:defRPr>
                  <a:solidFill>
                    <a:srgbClr val="FFFFFF"/>
                  </a:solidFill>
                </a:defRPr>
              </a:pPr>
              <a:r>
                <a:rPr lang="ko-KR" altLang="en-US" dirty="0"/>
                <a:t>“광산 수호”</a:t>
              </a:r>
            </a:p>
            <a:p>
              <a:pPr>
                <a:defRPr sz="4000">
                  <a:solidFill>
                    <a:srgbClr val="FFFFFF"/>
                  </a:solidFill>
                </a:defRPr>
              </a:pPr>
              <a:endParaRPr dirty="0"/>
            </a:p>
            <a:p>
              <a:pPr>
                <a:defRPr sz="4000">
                  <a:solidFill>
                    <a:srgbClr val="FFFFFF"/>
                  </a:solidFill>
                </a:defRPr>
              </a:pPr>
              <a:r>
                <a:rPr lang="ko-KR" altLang="en-US" dirty="0"/>
                <a:t>숙지사항</a:t>
              </a:r>
            </a:p>
            <a:p>
              <a:pPr>
                <a:defRPr>
                  <a:solidFill>
                    <a:srgbClr val="FFFFFF"/>
                  </a:solidFill>
                </a:defRPr>
              </a:pPr>
              <a:r>
                <a:rPr lang="ko-KR" altLang="en-US" dirty="0" err="1"/>
                <a:t>턴제</a:t>
              </a:r>
              <a:r>
                <a:rPr lang="ko-KR" altLang="en-US" dirty="0"/>
                <a:t> 전략</a:t>
              </a:r>
            </a:p>
            <a:p>
              <a:pPr>
                <a:defRPr sz="4000">
                  <a:solidFill>
                    <a:srgbClr val="FFFFFF"/>
                  </a:solidFill>
                </a:defRPr>
              </a:pPr>
              <a:endParaRPr dirty="0"/>
            </a:p>
            <a:p>
              <a:pPr>
                <a:defRPr sz="4000">
                  <a:solidFill>
                    <a:srgbClr val="FFFFFF"/>
                  </a:solidFill>
                </a:defRPr>
              </a:pPr>
              <a:r>
                <a:rPr lang="ko-KR" altLang="en-US" dirty="0"/>
                <a:t>훈련</a:t>
              </a:r>
            </a:p>
            <a:p>
              <a:pPr>
                <a:defRPr>
                  <a:solidFill>
                    <a:srgbClr val="FFFFFF"/>
                  </a:solidFill>
                </a:defRPr>
              </a:pPr>
              <a:r>
                <a:rPr lang="ko-KR" altLang="en-US" dirty="0" err="1"/>
                <a:t>턴제</a:t>
              </a:r>
              <a:r>
                <a:rPr lang="ko-KR" altLang="en-US" dirty="0"/>
                <a:t> 이동</a:t>
              </a:r>
            </a:p>
            <a:p>
              <a:pPr>
                <a:defRPr sz="4000">
                  <a:solidFill>
                    <a:srgbClr val="FFFFFF"/>
                  </a:solidFill>
                </a:defRPr>
              </a:pPr>
              <a:endParaRPr dirty="0"/>
            </a:p>
            <a:p>
              <a:pPr>
                <a:defRPr sz="4000">
                  <a:solidFill>
                    <a:srgbClr val="FFFFFF"/>
                  </a:solidFill>
                </a:defRPr>
              </a:pPr>
              <a:r>
                <a:rPr lang="ko-KR" altLang="en-US" dirty="0"/>
                <a:t>도전</a:t>
              </a:r>
            </a:p>
            <a:p>
              <a:pPr>
                <a:defRPr>
                  <a:solidFill>
                    <a:srgbClr val="FFFFFF"/>
                  </a:solidFill>
                </a:defRPr>
              </a:pPr>
              <a:r>
                <a:rPr lang="ko-KR" altLang="en-US" dirty="0"/>
                <a:t>광석 수집</a:t>
              </a:r>
              <a:endParaRPr lang="en-US" altLang="ko-KR" dirty="0"/>
            </a:p>
            <a:p>
              <a:pPr>
                <a:defRPr>
                  <a:solidFill>
                    <a:srgbClr val="FFFFFF"/>
                  </a:solidFill>
                </a:defRPr>
              </a:pPr>
              <a:endParaRPr lang="ko-KR" altLang="en-US" dirty="0"/>
            </a:p>
          </p:txBody>
        </p:sp>
        <p:pic>
          <p:nvPicPr>
            <p:cNvPr id="140" name="Topic…" descr="Topic…"/>
            <p:cNvPicPr>
              <a:picLocks/>
            </p:cNvPicPr>
            <p:nvPr/>
          </p:nvPicPr>
          <p:blipFill>
            <a:blip r:embed="rId5">
              <a:alphaModFix amt="79900"/>
            </a:blip>
            <a:stretch>
              <a:fillRect/>
            </a:stretch>
          </p:blipFill>
          <p:spPr>
            <a:xfrm>
              <a:off x="-1" y="77788"/>
              <a:ext cx="9682752" cy="7641588"/>
            </a:xfrm>
            <a:prstGeom prst="rect">
              <a:avLst/>
            </a:prstGeom>
            <a:effectLst/>
          </p:spPr>
        </p:pic>
      </p:grpSp>
      <p:sp>
        <p:nvSpPr>
          <p:cNvPr id="143" name="In the Briefing section, let’s see what we are going to do today."/>
          <p:cNvSpPr txBox="1"/>
          <p:nvPr/>
        </p:nvSpPr>
        <p:spPr>
          <a:xfrm>
            <a:off x="6910907" y="11234126"/>
            <a:ext cx="10562187"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a:solidFill>
                  <a:srgbClr val="41CAD0"/>
                </a:solidFill>
              </a:defRPr>
            </a:lvl1pPr>
          </a:lstStyle>
          <a:p>
            <a:r>
              <a:rPr lang="ko-KR" altLang="en-US" dirty="0"/>
              <a:t>브리핑에서는 우리가 무엇을 배울지 알아보자</a:t>
            </a:r>
            <a:r>
              <a:rPr lang="en-US" altLang="ko-KR" dirty="0"/>
              <a:t>.</a:t>
            </a:r>
            <a:endParaRPr lang="ko-KR" altLang="en-US" dirty="0"/>
          </a:p>
        </p:txBody>
      </p:sp>
    </p:spTree>
  </p:cSld>
  <p:clrMapOvr>
    <a:masterClrMapping/>
  </p:clrMapOvr>
  <mc:AlternateContent xmlns:mc="http://schemas.openxmlformats.org/markup-compatibility/2006" xmlns:p14="http://schemas.microsoft.com/office/powerpoint/2010/main">
    <mc:Choice Requires="p14">
      <p:transition spd="med">
        <p:wipe dir="r"/>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type="lt">
                                    <p:tmAbs val="100"/>
                                  </p:iterate>
                                  <p:childTnLst>
                                    <p:set>
                                      <p:cBhvr>
                                        <p:cTn id="6" fill="hold"/>
                                        <p:tgtEl>
                                          <p:spTgt spid="1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fill="hold" grpId="2" nodeType="clickEffect">
                                  <p:stCondLst>
                                    <p:cond delay="0"/>
                                  </p:stCondLst>
                                  <p:iterate type="lt">
                                    <p:tmAbs val="0"/>
                                  </p:iterate>
                                  <p:childTnLst>
                                    <p:set>
                                      <p:cBhvr>
                                        <p:cTn id="10" fill="hold"/>
                                        <p:tgtEl>
                                          <p:spTgt spid="142"/>
                                        </p:tgtEl>
                                        <p:attrNameLst>
                                          <p:attrName>style.visibility</p:attrName>
                                        </p:attrNameLst>
                                      </p:cBhvr>
                                      <p:to>
                                        <p:strVal val="visible"/>
                                      </p:to>
                                    </p:set>
                                    <p:animEffect transition="in" filter="fade">
                                      <p:cBhvr>
                                        <p:cTn id="11" dur="1500"/>
                                        <p:tgtEl>
                                          <p:spTgt spid="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2" animBg="1" advAuto="0"/>
      <p:bldP spid="143" grpId="1"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 name="训练营003（模糊02）.jpg" descr="训练营003（模糊02）.jpg"/>
          <p:cNvPicPr>
            <a:picLocks noChangeAspect="1"/>
          </p:cNvPicPr>
          <p:nvPr/>
        </p:nvPicPr>
        <p:blipFill>
          <a:blip r:embed="rId2"/>
          <a:stretch>
            <a:fillRect/>
          </a:stretch>
        </p:blipFill>
        <p:spPr>
          <a:xfrm>
            <a:off x="0" y="0"/>
            <a:ext cx="24384000" cy="13716000"/>
          </a:xfrm>
          <a:prstGeom prst="rect">
            <a:avLst/>
          </a:prstGeom>
          <a:ln w="12700">
            <a:miter lim="400000"/>
          </a:ln>
        </p:spPr>
      </p:pic>
      <p:pic>
        <p:nvPicPr>
          <p:cNvPr id="146" name="V朘R$~3LVOWC{SUC4.png" descr="V朘R$~3LVOWC{SUC4.png"/>
          <p:cNvPicPr>
            <a:picLocks noChangeAspect="1"/>
          </p:cNvPicPr>
          <p:nvPr/>
        </p:nvPicPr>
        <p:blipFill>
          <a:blip r:embed="rId3"/>
          <a:stretch>
            <a:fillRect/>
          </a:stretch>
        </p:blipFill>
        <p:spPr>
          <a:xfrm>
            <a:off x="4977275" y="5546573"/>
            <a:ext cx="14429450" cy="2622854"/>
          </a:xfrm>
          <a:prstGeom prst="rect">
            <a:avLst/>
          </a:prstGeom>
          <a:ln w="12700">
            <a:miter lim="400000"/>
          </a:ln>
        </p:spPr>
      </p:pic>
      <p:sp>
        <p:nvSpPr>
          <p:cNvPr id="147" name="Basic Knowledge"/>
          <p:cNvSpPr txBox="1"/>
          <p:nvPr/>
        </p:nvSpPr>
        <p:spPr>
          <a:xfrm>
            <a:off x="10601820" y="6345039"/>
            <a:ext cx="3180359" cy="102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solidFill>
                  <a:srgbClr val="41CAD0"/>
                </a:solidFill>
              </a:defRPr>
            </a:lvl1pPr>
          </a:lstStyle>
          <a:p>
            <a:r>
              <a:rPr lang="ko-KR" altLang="en-US" dirty="0"/>
              <a:t>숙지사항</a:t>
            </a:r>
            <a:endParaRPr dirty="0"/>
          </a:p>
        </p:txBody>
      </p:sp>
    </p:spTree>
  </p:cSld>
  <p:clrMapOvr>
    <a:masterClrMapping/>
  </p:clrMapOvr>
  <mc:AlternateContent xmlns:mc="http://schemas.openxmlformats.org/markup-compatibility/2006" xmlns:p14="http://schemas.microsoft.com/office/powerpoint/2010/main">
    <mc:Choice Requires="p14">
      <p:transition spd="med">
        <p:wipe dir="r"/>
      </p:transition>
    </mc:Choice>
    <mc:Fallback xmlns:a14="http://schemas.microsoft.com/office/drawing/2010/main" xmlns:m="http://schemas.openxmlformats.org/officeDocument/2006/math" xmlns="">
      <p:transition spd="fast">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 name="控制室.jpg" descr="控制室.jpg"/>
          <p:cNvPicPr>
            <a:picLocks noChangeAspect="1"/>
          </p:cNvPicPr>
          <p:nvPr/>
        </p:nvPicPr>
        <p:blipFill>
          <a:blip r:embed="rId2"/>
          <a:stretch>
            <a:fillRect/>
          </a:stretch>
        </p:blipFill>
        <p:spPr>
          <a:xfrm>
            <a:off x="0" y="0"/>
            <a:ext cx="24384000" cy="13716000"/>
          </a:xfrm>
          <a:prstGeom prst="rect">
            <a:avLst/>
          </a:prstGeom>
          <a:ln w="12700">
            <a:miter lim="400000"/>
          </a:ln>
        </p:spPr>
      </p:pic>
      <p:pic>
        <p:nvPicPr>
          <p:cNvPr id="150" name="色彩主角 4.png" descr="色彩主角 4.png"/>
          <p:cNvPicPr>
            <a:picLocks noChangeAspect="1"/>
          </p:cNvPicPr>
          <p:nvPr/>
        </p:nvPicPr>
        <p:blipFill>
          <a:blip r:embed="rId3"/>
          <a:stretch>
            <a:fillRect/>
          </a:stretch>
        </p:blipFill>
        <p:spPr>
          <a:xfrm>
            <a:off x="17375714" y="2480522"/>
            <a:ext cx="6767211" cy="13716001"/>
          </a:xfrm>
          <a:prstGeom prst="rect">
            <a:avLst/>
          </a:prstGeom>
          <a:ln w="12700">
            <a:miter lim="400000"/>
          </a:ln>
        </p:spPr>
      </p:pic>
      <p:pic>
        <p:nvPicPr>
          <p:cNvPr id="151" name="V朘R$~3LVOWC{SUC4.png" descr="V朘R$~3LVOWC{SUC4.png"/>
          <p:cNvPicPr>
            <a:picLocks noChangeAspect="1"/>
          </p:cNvPicPr>
          <p:nvPr/>
        </p:nvPicPr>
        <p:blipFill>
          <a:blip r:embed="rId4"/>
          <a:stretch>
            <a:fillRect/>
          </a:stretch>
        </p:blipFill>
        <p:spPr>
          <a:xfrm>
            <a:off x="0" y="9377048"/>
            <a:ext cx="24384001" cy="4432301"/>
          </a:xfrm>
          <a:prstGeom prst="rect">
            <a:avLst/>
          </a:prstGeom>
          <a:ln w="12700">
            <a:miter lim="400000"/>
          </a:ln>
        </p:spPr>
      </p:pic>
      <p:sp>
        <p:nvSpPr>
          <p:cNvPr id="152" name="Our intelligent agents have revealed the real face of those terrorists."/>
          <p:cNvSpPr txBox="1"/>
          <p:nvPr/>
        </p:nvSpPr>
        <p:spPr>
          <a:xfrm>
            <a:off x="6070132" y="11137721"/>
            <a:ext cx="12243736" cy="9109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150000"/>
              </a:lnSpc>
              <a:defRPr sz="4000">
                <a:solidFill>
                  <a:srgbClr val="41CAD0"/>
                </a:solidFill>
              </a:defRPr>
            </a:lvl1pPr>
          </a:lstStyle>
          <a:p>
            <a:r>
              <a:rPr lang="ko-KR" altLang="en-US" dirty="0"/>
              <a:t>우리 정보원들이 그 테러리스트들의 실체를 파악했지</a:t>
            </a:r>
            <a:r>
              <a:rPr lang="en-US" altLang="ko-KR" dirty="0"/>
              <a:t>.</a:t>
            </a:r>
          </a:p>
        </p:txBody>
      </p:sp>
      <p:pic>
        <p:nvPicPr>
          <p:cNvPr id="153" name="控制室屏幕.png" descr="控制室屏幕.png"/>
          <p:cNvPicPr>
            <a:picLocks noChangeAspect="1"/>
          </p:cNvPicPr>
          <p:nvPr/>
        </p:nvPicPr>
        <p:blipFill>
          <a:blip r:embed="rId5"/>
          <a:stretch>
            <a:fillRect/>
          </a:stretch>
        </p:blipFill>
        <p:spPr>
          <a:xfrm>
            <a:off x="-2870034" y="-4412632"/>
            <a:ext cx="30342985" cy="17067928"/>
          </a:xfrm>
          <a:prstGeom prst="rect">
            <a:avLst/>
          </a:prstGeom>
          <a:ln w="12700">
            <a:miter lim="400000"/>
          </a:ln>
        </p:spPr>
      </p:pic>
      <p:sp>
        <p:nvSpPr>
          <p:cNvPr id="154" name="This time, they plan to seize our mines and take all the ores."/>
          <p:cNvSpPr txBox="1"/>
          <p:nvPr/>
        </p:nvSpPr>
        <p:spPr>
          <a:xfrm>
            <a:off x="6460198" y="10940558"/>
            <a:ext cx="11788485" cy="9109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150000"/>
              </a:lnSpc>
              <a:defRPr sz="4000">
                <a:solidFill>
                  <a:srgbClr val="41CAD0"/>
                </a:solidFill>
              </a:defRPr>
            </a:lvl1pPr>
          </a:lstStyle>
          <a:p>
            <a:r>
              <a:rPr lang="ko-KR" altLang="en-US" dirty="0"/>
              <a:t>이번엔</a:t>
            </a:r>
            <a:r>
              <a:rPr lang="en-US" altLang="ko-KR" dirty="0"/>
              <a:t>, </a:t>
            </a:r>
            <a:r>
              <a:rPr lang="ko-KR" altLang="en-US" dirty="0"/>
              <a:t>우리 광산을 빼앗아 광석을 전부 채 가려 해</a:t>
            </a:r>
            <a:r>
              <a:rPr lang="en-US" altLang="ko-KR" dirty="0"/>
              <a:t>.</a:t>
            </a:r>
            <a:endParaRPr lang="ko-KR" altLang="en-US" dirty="0"/>
          </a:p>
        </p:txBody>
      </p:sp>
      <p:pic>
        <p:nvPicPr>
          <p:cNvPr id="155" name="左边反派.png" descr="左边反派.png"/>
          <p:cNvPicPr>
            <a:picLocks noChangeAspect="1"/>
          </p:cNvPicPr>
          <p:nvPr/>
        </p:nvPicPr>
        <p:blipFill>
          <a:blip r:embed="rId6"/>
          <a:stretch>
            <a:fillRect/>
          </a:stretch>
        </p:blipFill>
        <p:spPr>
          <a:xfrm>
            <a:off x="1948113" y="1535276"/>
            <a:ext cx="5167200" cy="7293693"/>
          </a:xfrm>
          <a:prstGeom prst="rect">
            <a:avLst/>
          </a:prstGeom>
          <a:ln w="12700">
            <a:miter lim="400000"/>
          </a:ln>
        </p:spPr>
      </p:pic>
      <p:sp>
        <p:nvSpPr>
          <p:cNvPr id="156" name="ENEMY DETAILS…"/>
          <p:cNvSpPr txBox="1"/>
          <p:nvPr/>
        </p:nvSpPr>
        <p:spPr>
          <a:xfrm>
            <a:off x="8073397" y="3356173"/>
            <a:ext cx="5148845" cy="36518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lnSpc>
                <a:spcPct val="200000"/>
              </a:lnSpc>
              <a:defRPr u="sng">
                <a:solidFill>
                  <a:srgbClr val="FFFFFF"/>
                </a:solidFill>
              </a:defRPr>
            </a:pPr>
            <a:r>
              <a:rPr lang="ko-KR" altLang="en-US" dirty="0"/>
              <a:t>상세정보</a:t>
            </a:r>
          </a:p>
          <a:p>
            <a:pPr algn="l">
              <a:lnSpc>
                <a:spcPct val="200000"/>
              </a:lnSpc>
              <a:defRPr>
                <a:solidFill>
                  <a:srgbClr val="FFFFFF"/>
                </a:solidFill>
              </a:defRPr>
            </a:pPr>
            <a:r>
              <a:rPr lang="ko-KR" altLang="en-US" dirty="0" err="1"/>
              <a:t>이름：펜리르</a:t>
            </a:r>
            <a:endParaRPr lang="ko-KR" altLang="en-US" dirty="0"/>
          </a:p>
          <a:p>
            <a:pPr algn="l">
              <a:lnSpc>
                <a:spcPct val="200000"/>
              </a:lnSpc>
              <a:defRPr>
                <a:solidFill>
                  <a:srgbClr val="FFFFFF"/>
                </a:solidFill>
              </a:defRPr>
            </a:pPr>
            <a:r>
              <a:rPr lang="ko-KR" altLang="en-US" dirty="0" err="1"/>
              <a:t>유형：테러리즘</a:t>
            </a:r>
            <a:endParaRPr lang="ko-KR" altLang="en-US" dirty="0"/>
          </a:p>
          <a:p>
            <a:pPr algn="l">
              <a:lnSpc>
                <a:spcPct val="200000"/>
              </a:lnSpc>
              <a:defRPr>
                <a:solidFill>
                  <a:srgbClr val="FFFFFF"/>
                </a:solidFill>
              </a:defRPr>
            </a:pPr>
            <a:r>
              <a:rPr lang="ko-KR" altLang="en-US" dirty="0" err="1"/>
              <a:t>목적：평화</a:t>
            </a:r>
            <a:r>
              <a:rPr lang="ko-KR" altLang="en-US" dirty="0"/>
              <a:t> 파괴</a:t>
            </a:r>
            <a:r>
              <a:rPr lang="en-US" altLang="ko-KR" dirty="0"/>
              <a:t>, </a:t>
            </a:r>
            <a:r>
              <a:rPr lang="ko-KR" altLang="en-US" dirty="0"/>
              <a:t>세상의 파괴</a:t>
            </a:r>
          </a:p>
        </p:txBody>
      </p:sp>
      <p:sp>
        <p:nvSpPr>
          <p:cNvPr id="157" name="Fenrir, the most notorious terrorist organisation that is responsible for dozens of terrorist attacks on civilians and non-military targets. They wish to destroy our long kept peace and seize the world. That is the most vicious idea and we cannot let that happen!"/>
          <p:cNvSpPr txBox="1"/>
          <p:nvPr/>
        </p:nvSpPr>
        <p:spPr>
          <a:xfrm>
            <a:off x="1948113" y="10676055"/>
            <a:ext cx="21422726" cy="18342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ct val="150000"/>
              </a:lnSpc>
              <a:defRPr sz="4000">
                <a:solidFill>
                  <a:srgbClr val="41CAD0"/>
                </a:solidFill>
              </a:defRPr>
            </a:lvl1pPr>
          </a:lstStyle>
          <a:p>
            <a:r>
              <a:rPr lang="ko-KR" altLang="en-US" dirty="0" err="1"/>
              <a:t>펜리르</a:t>
            </a:r>
            <a:r>
              <a:rPr lang="en-US" altLang="ko-KR" dirty="0"/>
              <a:t>, </a:t>
            </a:r>
            <a:r>
              <a:rPr lang="ko-KR" altLang="en-US" dirty="0"/>
              <a:t>가장 잘 알려진 테러리스트 집단이고 가장 많은 테러에 책임이 있지</a:t>
            </a:r>
            <a:r>
              <a:rPr lang="en-US" altLang="ko-KR" dirty="0"/>
              <a:t>. </a:t>
            </a:r>
            <a:r>
              <a:rPr lang="ko-KR" altLang="en-US" dirty="0"/>
              <a:t>그들은 평화를 깨고 세상을 지배하고 싶어해</a:t>
            </a:r>
            <a:r>
              <a:rPr lang="en-US" altLang="ko-KR" dirty="0"/>
              <a:t>. </a:t>
            </a:r>
            <a:r>
              <a:rPr lang="ko-KR" altLang="en-US" dirty="0"/>
              <a:t>굉장히 비정상적인 생각이고</a:t>
            </a:r>
            <a:r>
              <a:rPr lang="en-US" altLang="ko-KR" dirty="0"/>
              <a:t>, </a:t>
            </a:r>
            <a:r>
              <a:rPr lang="ko-KR" altLang="en-US" dirty="0"/>
              <a:t>우리는 그렇게 내버려 둘 순 없어</a:t>
            </a:r>
            <a:r>
              <a:rPr lang="en-US" altLang="ko-KR" dirty="0"/>
              <a:t>!</a:t>
            </a:r>
          </a:p>
        </p:txBody>
      </p:sp>
    </p:spTree>
  </p:cSld>
  <p:clrMapOvr>
    <a:masterClrMapping/>
  </p:clrMapOvr>
  <mc:AlternateContent xmlns:mc="http://schemas.openxmlformats.org/markup-compatibility/2006" xmlns:p14="http://schemas.microsoft.com/office/powerpoint/2010/main">
    <mc:Choice Requires="p14">
      <p:transition spd="med">
        <p:wipe dir="r"/>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type="lt">
                                    <p:tmAbs val="100"/>
                                  </p:iterate>
                                  <p:childTnLst>
                                    <p:set>
                                      <p:cBhvr>
                                        <p:cTn id="6" fill="hold"/>
                                        <p:tgtEl>
                                          <p:spTgt spid="1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8" fill="hold" grpId="2" nodeType="clickEffect">
                                  <p:stCondLst>
                                    <p:cond delay="0"/>
                                  </p:stCondLst>
                                  <p:iterate>
                                    <p:tmAbs val="0"/>
                                  </p:iterate>
                                  <p:childTnLst>
                                    <p:animEffect transition="out" filter="wipe(left)">
                                      <p:cBhvr>
                                        <p:cTn id="10" dur="500" fill="hold"/>
                                        <p:tgtEl>
                                          <p:spTgt spid="152"/>
                                        </p:tgtEl>
                                      </p:cBhvr>
                                    </p:animEffect>
                                    <p:set>
                                      <p:cBhvr>
                                        <p:cTn id="11" fill="hold">
                                          <p:stCondLst>
                                            <p:cond delay="499"/>
                                          </p:stCondLst>
                                        </p:cTn>
                                        <p:tgtEl>
                                          <p:spTgt spid="152"/>
                                        </p:tgtEl>
                                        <p:attrNameLst>
                                          <p:attrName>style.visibility</p:attrName>
                                        </p:attrNameLst>
                                      </p:cBhvr>
                                      <p:to>
                                        <p:strVal val="hidden"/>
                                      </p:to>
                                    </p:set>
                                  </p:childTnLst>
                                </p:cTn>
                              </p:par>
                            </p:childTnLst>
                          </p:cTn>
                        </p:par>
                        <p:par>
                          <p:cTn id="12" fill="hold">
                            <p:stCondLst>
                              <p:cond delay="500"/>
                            </p:stCondLst>
                            <p:childTnLst>
                              <p:par>
                                <p:cTn id="13" presetID="1" presetClass="entr" presetSubtype="0" fill="hold" grpId="3" nodeType="afterEffect">
                                  <p:stCondLst>
                                    <p:cond delay="0"/>
                                  </p:stCondLst>
                                  <p:iterate type="lt">
                                    <p:tmAbs val="100"/>
                                  </p:iterate>
                                  <p:childTnLst>
                                    <p:set>
                                      <p:cBhvr>
                                        <p:cTn id="14" fill="hold"/>
                                        <p:tgtEl>
                                          <p:spTgt spid="1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4" nodeType="clickEffect">
                                  <p:stCondLst>
                                    <p:cond delay="0"/>
                                  </p:stCondLst>
                                  <p:iterate>
                                    <p:tmAbs val="0"/>
                                  </p:iterate>
                                  <p:childTnLst>
                                    <p:set>
                                      <p:cBhvr>
                                        <p:cTn id="18" fill="hold"/>
                                        <p:tgtEl>
                                          <p:spTgt spid="153"/>
                                        </p:tgtEl>
                                        <p:attrNameLst>
                                          <p:attrName>style.visibility</p:attrName>
                                        </p:attrNameLst>
                                      </p:cBhvr>
                                      <p:to>
                                        <p:strVal val="visible"/>
                                      </p:to>
                                    </p:set>
                                    <p:animEffect transition="in" filter="wipe(left)">
                                      <p:cBhvr>
                                        <p:cTn id="19" dur="1000"/>
                                        <p:tgtEl>
                                          <p:spTgt spid="153"/>
                                        </p:tgtEl>
                                      </p:cBhvr>
                                    </p:animEffect>
                                  </p:childTnLst>
                                </p:cTn>
                              </p:par>
                            </p:childTnLst>
                          </p:cTn>
                        </p:par>
                        <p:par>
                          <p:cTn id="20" fill="hold">
                            <p:stCondLst>
                              <p:cond delay="1000"/>
                            </p:stCondLst>
                            <p:childTnLst>
                              <p:par>
                                <p:cTn id="21" presetID="9" presetClass="entr" fill="hold" grpId="5" nodeType="afterEffect">
                                  <p:stCondLst>
                                    <p:cond delay="0"/>
                                  </p:stCondLst>
                                  <p:iterate>
                                    <p:tmAbs val="0"/>
                                  </p:iterate>
                                  <p:childTnLst>
                                    <p:set>
                                      <p:cBhvr>
                                        <p:cTn id="22" fill="hold"/>
                                        <p:tgtEl>
                                          <p:spTgt spid="155"/>
                                        </p:tgtEl>
                                        <p:attrNameLst>
                                          <p:attrName>style.visibility</p:attrName>
                                        </p:attrNameLst>
                                      </p:cBhvr>
                                      <p:to>
                                        <p:strVal val="visible"/>
                                      </p:to>
                                    </p:set>
                                    <p:animEffect transition="in" filter="dissolve">
                                      <p:cBhvr>
                                        <p:cTn id="23" dur="499"/>
                                        <p:tgtEl>
                                          <p:spTgt spid="155"/>
                                        </p:tgtEl>
                                      </p:cBhvr>
                                    </p:animEffect>
                                  </p:childTnLst>
                                </p:cTn>
                              </p:par>
                            </p:childTnLst>
                          </p:cTn>
                        </p:par>
                        <p:par>
                          <p:cTn id="24" fill="hold">
                            <p:stCondLst>
                              <p:cond delay="1499"/>
                            </p:stCondLst>
                            <p:childTnLst>
                              <p:par>
                                <p:cTn id="25" presetID="1" presetClass="entr" presetSubtype="0" fill="hold" grpId="6" nodeType="afterEffect">
                                  <p:stCondLst>
                                    <p:cond delay="0"/>
                                  </p:stCondLst>
                                  <p:iterate type="lt">
                                    <p:tmAbs val="100"/>
                                  </p:iterate>
                                  <p:childTnLst>
                                    <p:set>
                                      <p:cBhvr>
                                        <p:cTn id="26" fill="hold"/>
                                        <p:tgtEl>
                                          <p:spTgt spid="15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xit" presetSubtype="8" fill="hold" grpId="7" nodeType="clickEffect">
                                  <p:stCondLst>
                                    <p:cond delay="0"/>
                                  </p:stCondLst>
                                  <p:iterate>
                                    <p:tmAbs val="0"/>
                                  </p:iterate>
                                  <p:childTnLst>
                                    <p:animEffect transition="out" filter="wipe(left)">
                                      <p:cBhvr>
                                        <p:cTn id="30" dur="500" fill="hold"/>
                                        <p:tgtEl>
                                          <p:spTgt spid="157"/>
                                        </p:tgtEl>
                                      </p:cBhvr>
                                    </p:animEffect>
                                    <p:set>
                                      <p:cBhvr>
                                        <p:cTn id="31" fill="hold">
                                          <p:stCondLst>
                                            <p:cond delay="499"/>
                                          </p:stCondLst>
                                        </p:cTn>
                                        <p:tgtEl>
                                          <p:spTgt spid="157"/>
                                        </p:tgtEl>
                                        <p:attrNameLst>
                                          <p:attrName>style.visibility</p:attrName>
                                        </p:attrNameLst>
                                      </p:cBhvr>
                                      <p:to>
                                        <p:strVal val="hidden"/>
                                      </p:to>
                                    </p:set>
                                  </p:childTnLst>
                                </p:cTn>
                              </p:par>
                            </p:childTnLst>
                          </p:cTn>
                        </p:par>
                        <p:par>
                          <p:cTn id="32" fill="hold">
                            <p:stCondLst>
                              <p:cond delay="500"/>
                            </p:stCondLst>
                            <p:childTnLst>
                              <p:par>
                                <p:cTn id="33" presetID="1" presetClass="entr" presetSubtype="0" fill="hold" grpId="8" nodeType="afterEffect">
                                  <p:stCondLst>
                                    <p:cond delay="0"/>
                                  </p:stCondLst>
                                  <p:iterate type="lt">
                                    <p:tmAbs val="100"/>
                                  </p:iterate>
                                  <p:childTnLst>
                                    <p:set>
                                      <p:cBhvr>
                                        <p:cTn id="34" fill="hold"/>
                                        <p:tgtEl>
                                          <p:spTgt spid="1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1" animBg="1" advAuto="0"/>
      <p:bldP spid="152" grpId="2" animBg="1" advAuto="0"/>
      <p:bldP spid="153" grpId="4" animBg="1" advAuto="0"/>
      <p:bldP spid="154" grpId="8" animBg="1" advAuto="0"/>
      <p:bldP spid="155" grpId="5" animBg="1" advAuto="0"/>
      <p:bldP spid="156" grpId="6" animBg="1" advAuto="0"/>
      <p:bldP spid="157" grpId="3" animBg="1" advAuto="0"/>
      <p:bldP spid="157" grpId="7"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 name="控制室.jpg" descr="控制室.jpg"/>
          <p:cNvPicPr>
            <a:picLocks noChangeAspect="1"/>
          </p:cNvPicPr>
          <p:nvPr/>
        </p:nvPicPr>
        <p:blipFill>
          <a:blip r:embed="rId2"/>
          <a:stretch>
            <a:fillRect/>
          </a:stretch>
        </p:blipFill>
        <p:spPr>
          <a:xfrm>
            <a:off x="0" y="0"/>
            <a:ext cx="24384000" cy="13716000"/>
          </a:xfrm>
          <a:prstGeom prst="rect">
            <a:avLst/>
          </a:prstGeom>
          <a:ln w="12700">
            <a:miter lim="400000"/>
          </a:ln>
        </p:spPr>
      </p:pic>
      <p:pic>
        <p:nvPicPr>
          <p:cNvPr id="160" name="色彩主角 4.png" descr="色彩主角 4.png"/>
          <p:cNvPicPr>
            <a:picLocks noChangeAspect="1"/>
          </p:cNvPicPr>
          <p:nvPr/>
        </p:nvPicPr>
        <p:blipFill>
          <a:blip r:embed="rId3"/>
          <a:stretch>
            <a:fillRect/>
          </a:stretch>
        </p:blipFill>
        <p:spPr>
          <a:xfrm>
            <a:off x="17375714" y="2480522"/>
            <a:ext cx="6767211" cy="13716001"/>
          </a:xfrm>
          <a:prstGeom prst="rect">
            <a:avLst/>
          </a:prstGeom>
          <a:ln w="12700">
            <a:miter lim="400000"/>
          </a:ln>
        </p:spPr>
      </p:pic>
      <p:pic>
        <p:nvPicPr>
          <p:cNvPr id="161" name="V朘R$~3LVOWC{SUC4.png" descr="V朘R$~3LVOWC{SUC4.png"/>
          <p:cNvPicPr>
            <a:picLocks noChangeAspect="1"/>
          </p:cNvPicPr>
          <p:nvPr/>
        </p:nvPicPr>
        <p:blipFill>
          <a:blip r:embed="rId4"/>
          <a:stretch>
            <a:fillRect/>
          </a:stretch>
        </p:blipFill>
        <p:spPr>
          <a:xfrm>
            <a:off x="0" y="9377048"/>
            <a:ext cx="24384001" cy="4432301"/>
          </a:xfrm>
          <a:prstGeom prst="rect">
            <a:avLst/>
          </a:prstGeom>
          <a:ln w="12700">
            <a:miter lim="400000"/>
          </a:ln>
        </p:spPr>
      </p:pic>
      <p:pic>
        <p:nvPicPr>
          <p:cNvPr id="162" name="控制室屏幕.png" descr="控制室屏幕.png"/>
          <p:cNvPicPr>
            <a:picLocks noChangeAspect="1"/>
          </p:cNvPicPr>
          <p:nvPr/>
        </p:nvPicPr>
        <p:blipFill>
          <a:blip r:embed="rId5"/>
          <a:stretch>
            <a:fillRect/>
          </a:stretch>
        </p:blipFill>
        <p:spPr>
          <a:xfrm>
            <a:off x="-2634026" y="-4412632"/>
            <a:ext cx="30106978" cy="16935174"/>
          </a:xfrm>
          <a:prstGeom prst="rect">
            <a:avLst/>
          </a:prstGeom>
          <a:ln w="12700">
            <a:miter lim="400000"/>
          </a:ln>
        </p:spPr>
      </p:pic>
      <p:sp>
        <p:nvSpPr>
          <p:cNvPr id="163" name="Hence, we must protect our mines, or at least protect the ores."/>
          <p:cNvSpPr txBox="1"/>
          <p:nvPr/>
        </p:nvSpPr>
        <p:spPr>
          <a:xfrm>
            <a:off x="4616208" y="11137721"/>
            <a:ext cx="15151585" cy="9109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150000"/>
              </a:lnSpc>
              <a:defRPr sz="4000">
                <a:solidFill>
                  <a:srgbClr val="41CAD0"/>
                </a:solidFill>
              </a:defRPr>
            </a:lvl1pPr>
          </a:lstStyle>
          <a:p>
            <a:r>
              <a:rPr lang="ko-KR" altLang="en-US" dirty="0"/>
              <a:t>그러니까</a:t>
            </a:r>
            <a:r>
              <a:rPr lang="en-US" altLang="ko-KR" dirty="0"/>
              <a:t>, </a:t>
            </a:r>
            <a:r>
              <a:rPr lang="ko-KR" altLang="en-US" dirty="0"/>
              <a:t>광산을 꼭 지켜야해</a:t>
            </a:r>
            <a:r>
              <a:rPr lang="en-US" altLang="ko-KR" dirty="0"/>
              <a:t>, </a:t>
            </a:r>
            <a:r>
              <a:rPr lang="ko-KR" altLang="en-US" dirty="0"/>
              <a:t>아니면 적어도 광석을 보호해야 해</a:t>
            </a:r>
            <a:r>
              <a:rPr lang="en-US" altLang="ko-KR" dirty="0"/>
              <a:t>.</a:t>
            </a:r>
            <a:r>
              <a:rPr lang="ko-KR" altLang="en-US" dirty="0"/>
              <a:t> </a:t>
            </a:r>
          </a:p>
        </p:txBody>
      </p:sp>
      <p:pic>
        <p:nvPicPr>
          <p:cNvPr id="164" name="timg-41.jpeg" descr="timg-41.jpeg"/>
          <p:cNvPicPr>
            <a:picLocks noChangeAspect="1"/>
          </p:cNvPicPr>
          <p:nvPr/>
        </p:nvPicPr>
        <p:blipFill>
          <a:blip r:embed="rId6"/>
          <a:stretch>
            <a:fillRect/>
          </a:stretch>
        </p:blipFill>
        <p:spPr>
          <a:xfrm>
            <a:off x="3575196" y="1450210"/>
            <a:ext cx="11267104" cy="7041941"/>
          </a:xfrm>
          <a:prstGeom prst="rect">
            <a:avLst/>
          </a:prstGeom>
          <a:ln w="12700">
            <a:miter lim="400000"/>
          </a:ln>
        </p:spPr>
      </p:pic>
      <p:sp>
        <p:nvSpPr>
          <p:cNvPr id="165" name="The ores produced in our mine is of great importance to us. Since the ores contain huge energy,…"/>
          <p:cNvSpPr txBox="1"/>
          <p:nvPr/>
        </p:nvSpPr>
        <p:spPr>
          <a:xfrm>
            <a:off x="311704" y="10361657"/>
            <a:ext cx="24072296" cy="27576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150000"/>
              </a:lnSpc>
              <a:defRPr sz="4000">
                <a:solidFill>
                  <a:srgbClr val="41CAD0"/>
                </a:solidFill>
              </a:defRPr>
            </a:pPr>
            <a:r>
              <a:rPr lang="ko-KR" altLang="en-US" dirty="0"/>
              <a:t>광산에서 생산 되는 광석은 우리에게 굉장히 중요해</a:t>
            </a:r>
            <a:r>
              <a:rPr lang="en-US" altLang="ko-KR" dirty="0"/>
              <a:t>. </a:t>
            </a:r>
            <a:r>
              <a:rPr lang="ko-KR" altLang="en-US" dirty="0"/>
              <a:t>광석이 엄청난 양의 에너지를 포함하기 때문에</a:t>
            </a:r>
            <a:r>
              <a:rPr lang="en-US" altLang="ko-KR" dirty="0"/>
              <a:t>,</a:t>
            </a:r>
          </a:p>
          <a:p>
            <a:pPr>
              <a:lnSpc>
                <a:spcPct val="150000"/>
              </a:lnSpc>
              <a:defRPr sz="4000">
                <a:solidFill>
                  <a:srgbClr val="41CAD0"/>
                </a:solidFill>
              </a:defRPr>
            </a:pPr>
            <a:r>
              <a:rPr lang="ko-KR" altLang="en-US" dirty="0"/>
              <a:t>우리 로봇과 주둔지의 가장 중요한 에너지 공급처야</a:t>
            </a:r>
            <a:r>
              <a:rPr lang="en-US" altLang="ko-KR" dirty="0"/>
              <a:t>. </a:t>
            </a:r>
            <a:r>
              <a:rPr lang="ko-KR" altLang="en-US" dirty="0"/>
              <a:t>광산을 빼앗기면</a:t>
            </a:r>
            <a:r>
              <a:rPr lang="en-US" altLang="ko-KR" dirty="0"/>
              <a:t>, </a:t>
            </a:r>
            <a:r>
              <a:rPr lang="ko-KR" altLang="en-US" dirty="0"/>
              <a:t>에너지 공급을 못하게 되고</a:t>
            </a:r>
            <a:r>
              <a:rPr lang="en-US" altLang="ko-KR" dirty="0"/>
              <a:t>, </a:t>
            </a:r>
            <a:r>
              <a:rPr lang="ko-KR" altLang="en-US" dirty="0"/>
              <a:t>그러면 </a:t>
            </a:r>
          </a:p>
          <a:p>
            <a:pPr>
              <a:lnSpc>
                <a:spcPct val="150000"/>
              </a:lnSpc>
              <a:defRPr sz="4000">
                <a:solidFill>
                  <a:srgbClr val="41CAD0"/>
                </a:solidFill>
              </a:defRPr>
            </a:pPr>
            <a:r>
              <a:rPr lang="ko-KR" altLang="en-US" dirty="0" err="1"/>
              <a:t>펜리르와의</a:t>
            </a:r>
            <a:r>
              <a:rPr lang="ko-KR" altLang="en-US" dirty="0"/>
              <a:t> 전쟁에서 지게 되겠지</a:t>
            </a:r>
          </a:p>
        </p:txBody>
      </p:sp>
    </p:spTree>
  </p:cSld>
  <p:clrMapOvr>
    <a:masterClrMapping/>
  </p:clrMapOvr>
  <mc:AlternateContent xmlns:mc="http://schemas.openxmlformats.org/markup-compatibility/2006" xmlns:p14="http://schemas.microsoft.com/office/powerpoint/2010/main">
    <mc:Choice Requires="p14">
      <p:transition spd="med">
        <p:wipe dir="r"/>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type="lt">
                                    <p:tmAbs val="100"/>
                                  </p:iterate>
                                  <p:childTnLst>
                                    <p:set>
                                      <p:cBhvr>
                                        <p:cTn id="6" fill="hold"/>
                                        <p:tgtEl>
                                          <p:spTgt spid="1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2" nodeType="clickEffect">
                                  <p:stCondLst>
                                    <p:cond delay="0"/>
                                  </p:stCondLst>
                                  <p:iterate>
                                    <p:tmAbs val="0"/>
                                  </p:iterate>
                                  <p:childTnLst>
                                    <p:set>
                                      <p:cBhvr>
                                        <p:cTn id="10" fill="hold"/>
                                        <p:tgtEl>
                                          <p:spTgt spid="164"/>
                                        </p:tgtEl>
                                        <p:attrNameLst>
                                          <p:attrName>style.visibility</p:attrName>
                                        </p:attrNameLst>
                                      </p:cBhvr>
                                      <p:to>
                                        <p:strVal val="visible"/>
                                      </p:to>
                                    </p:set>
                                    <p:animEffect transition="in" filter="wipe(left)">
                                      <p:cBhvr>
                                        <p:cTn id="11" dur="1000"/>
                                        <p:tgtEl>
                                          <p:spTgt spid="16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xit" presetSubtype="8" fill="hold" grpId="3" nodeType="clickEffect">
                                  <p:stCondLst>
                                    <p:cond delay="0"/>
                                  </p:stCondLst>
                                  <p:iterate>
                                    <p:tmAbs val="0"/>
                                  </p:iterate>
                                  <p:childTnLst>
                                    <p:animEffect transition="out" filter="wipe(left)">
                                      <p:cBhvr>
                                        <p:cTn id="15" dur="500" fill="hold"/>
                                        <p:tgtEl>
                                          <p:spTgt spid="165"/>
                                        </p:tgtEl>
                                      </p:cBhvr>
                                    </p:animEffect>
                                    <p:set>
                                      <p:cBhvr>
                                        <p:cTn id="16" fill="hold">
                                          <p:stCondLst>
                                            <p:cond delay="499"/>
                                          </p:stCondLst>
                                        </p:cTn>
                                        <p:tgtEl>
                                          <p:spTgt spid="165"/>
                                        </p:tgtEl>
                                        <p:attrNameLst>
                                          <p:attrName>style.visibility</p:attrName>
                                        </p:attrNameLst>
                                      </p:cBhvr>
                                      <p:to>
                                        <p:strVal val="hidden"/>
                                      </p:to>
                                    </p:set>
                                  </p:childTnLst>
                                </p:cTn>
                              </p:par>
                            </p:childTnLst>
                          </p:cTn>
                        </p:par>
                        <p:par>
                          <p:cTn id="17" fill="hold">
                            <p:stCondLst>
                              <p:cond delay="500"/>
                            </p:stCondLst>
                            <p:childTnLst>
                              <p:par>
                                <p:cTn id="18" presetID="1" presetClass="entr" presetSubtype="0" fill="hold" grpId="4" nodeType="afterEffect">
                                  <p:stCondLst>
                                    <p:cond delay="0"/>
                                  </p:stCondLst>
                                  <p:iterate type="lt">
                                    <p:tmAbs val="100"/>
                                  </p:iterate>
                                  <p:childTnLst>
                                    <p:set>
                                      <p:cBhvr>
                                        <p:cTn id="19" fill="hold"/>
                                        <p:tgtEl>
                                          <p:spTgt spid="1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 grpId="4" animBg="1" advAuto="0"/>
      <p:bldP spid="164" grpId="2" animBg="1" advAuto="0"/>
      <p:bldP spid="165" grpId="1" animBg="1" advAuto="0"/>
      <p:bldP spid="165" grpId="3"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 name="控制室.jpg" descr="控制室.jpg"/>
          <p:cNvPicPr>
            <a:picLocks noChangeAspect="1"/>
          </p:cNvPicPr>
          <p:nvPr/>
        </p:nvPicPr>
        <p:blipFill>
          <a:blip r:embed="rId2"/>
          <a:stretch>
            <a:fillRect/>
          </a:stretch>
        </p:blipFill>
        <p:spPr>
          <a:xfrm>
            <a:off x="0" y="0"/>
            <a:ext cx="24384000" cy="13716000"/>
          </a:xfrm>
          <a:prstGeom prst="rect">
            <a:avLst/>
          </a:prstGeom>
          <a:ln w="12700">
            <a:miter lim="400000"/>
          </a:ln>
        </p:spPr>
      </p:pic>
      <p:pic>
        <p:nvPicPr>
          <p:cNvPr id="168" name="控制室屏幕.png" descr="控制室屏幕.png"/>
          <p:cNvPicPr>
            <a:picLocks noChangeAspect="1"/>
          </p:cNvPicPr>
          <p:nvPr/>
        </p:nvPicPr>
        <p:blipFill>
          <a:blip r:embed="rId3"/>
          <a:stretch>
            <a:fillRect/>
          </a:stretch>
        </p:blipFill>
        <p:spPr>
          <a:xfrm>
            <a:off x="-2634026" y="-4412632"/>
            <a:ext cx="30106978" cy="16935174"/>
          </a:xfrm>
          <a:prstGeom prst="rect">
            <a:avLst/>
          </a:prstGeom>
          <a:ln w="12700">
            <a:miter lim="400000"/>
          </a:ln>
        </p:spPr>
      </p:pic>
      <p:pic>
        <p:nvPicPr>
          <p:cNvPr id="169" name="色彩主角 4.png" descr="色彩主角 4.png"/>
          <p:cNvPicPr>
            <a:picLocks noChangeAspect="1"/>
          </p:cNvPicPr>
          <p:nvPr/>
        </p:nvPicPr>
        <p:blipFill>
          <a:blip r:embed="rId4"/>
          <a:stretch>
            <a:fillRect/>
          </a:stretch>
        </p:blipFill>
        <p:spPr>
          <a:xfrm>
            <a:off x="17375714" y="2480522"/>
            <a:ext cx="6767211" cy="13716001"/>
          </a:xfrm>
          <a:prstGeom prst="rect">
            <a:avLst/>
          </a:prstGeom>
          <a:ln w="12700">
            <a:miter lim="400000"/>
          </a:ln>
        </p:spPr>
      </p:pic>
      <p:pic>
        <p:nvPicPr>
          <p:cNvPr id="170" name="V朘R$~3LVOWC{SUC4.png" descr="V朘R$~3LVOWC{SUC4.png"/>
          <p:cNvPicPr>
            <a:picLocks noChangeAspect="1"/>
          </p:cNvPicPr>
          <p:nvPr/>
        </p:nvPicPr>
        <p:blipFill>
          <a:blip r:embed="rId5"/>
          <a:stretch>
            <a:fillRect/>
          </a:stretch>
        </p:blipFill>
        <p:spPr>
          <a:xfrm>
            <a:off x="0" y="9377048"/>
            <a:ext cx="24384001" cy="4432301"/>
          </a:xfrm>
          <a:prstGeom prst="rect">
            <a:avLst/>
          </a:prstGeom>
          <a:ln w="12700">
            <a:miter lim="400000"/>
          </a:ln>
        </p:spPr>
      </p:pic>
      <p:sp>
        <p:nvSpPr>
          <p:cNvPr id="171" name="This time, we must be clear of what our enemy do, and prepare our next move accordingly.…"/>
          <p:cNvSpPr txBox="1"/>
          <p:nvPr/>
        </p:nvSpPr>
        <p:spPr>
          <a:xfrm>
            <a:off x="753609" y="10717436"/>
            <a:ext cx="23331708" cy="18342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150000"/>
              </a:lnSpc>
              <a:defRPr sz="4000">
                <a:solidFill>
                  <a:srgbClr val="41CAD0"/>
                </a:solidFill>
              </a:defRPr>
            </a:pPr>
            <a:r>
              <a:rPr lang="ko-KR" altLang="en-US" dirty="0"/>
              <a:t>이번엔 </a:t>
            </a:r>
            <a:r>
              <a:rPr lang="en-US" altLang="ko-KR" dirty="0"/>
              <a:t>, </a:t>
            </a:r>
            <a:r>
              <a:rPr lang="ko-KR" altLang="en-US" dirty="0"/>
              <a:t>우리는 상대방이 뭘 할지 확실히 알아 둬야 하고</a:t>
            </a:r>
            <a:r>
              <a:rPr lang="en-US" altLang="ko-KR" dirty="0"/>
              <a:t>, </a:t>
            </a:r>
            <a:r>
              <a:rPr lang="ko-KR" altLang="en-US" dirty="0"/>
              <a:t>그에 따라 우리의 다음 움직임을 생각해야해</a:t>
            </a:r>
            <a:r>
              <a:rPr lang="en-US" altLang="ko-KR" dirty="0"/>
              <a:t>. </a:t>
            </a:r>
          </a:p>
          <a:p>
            <a:pPr>
              <a:lnSpc>
                <a:spcPct val="150000"/>
              </a:lnSpc>
              <a:defRPr sz="4000">
                <a:solidFill>
                  <a:srgbClr val="41CAD0"/>
                </a:solidFill>
              </a:defRPr>
            </a:pPr>
            <a:r>
              <a:rPr lang="ko-KR" altLang="en-US" dirty="0"/>
              <a:t>결과적으로</a:t>
            </a:r>
            <a:r>
              <a:rPr lang="en-US" altLang="ko-KR" dirty="0"/>
              <a:t>, </a:t>
            </a:r>
            <a:r>
              <a:rPr lang="ko-KR" altLang="en-US" dirty="0" err="1"/>
              <a:t>턴제</a:t>
            </a:r>
            <a:r>
              <a:rPr lang="ko-KR" altLang="en-US" dirty="0"/>
              <a:t> 전략을 써야 된다는 거지</a:t>
            </a:r>
            <a:r>
              <a:rPr lang="en-US" altLang="ko-KR" dirty="0"/>
              <a:t>.</a:t>
            </a:r>
          </a:p>
        </p:txBody>
      </p:sp>
      <p:sp>
        <p:nvSpPr>
          <p:cNvPr id="172" name="Let’s do some practice."/>
          <p:cNvSpPr txBox="1"/>
          <p:nvPr/>
        </p:nvSpPr>
        <p:spPr>
          <a:xfrm>
            <a:off x="9034084" y="11137721"/>
            <a:ext cx="6315832" cy="9109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150000"/>
              </a:lnSpc>
              <a:defRPr sz="4000">
                <a:solidFill>
                  <a:srgbClr val="41CAD0"/>
                </a:solidFill>
              </a:defRPr>
            </a:lvl1pPr>
          </a:lstStyle>
          <a:p>
            <a:r>
              <a:rPr lang="ko-KR" altLang="en-US" dirty="0"/>
              <a:t>관련해서 연습을 좀 해보자</a:t>
            </a:r>
            <a:r>
              <a:rPr lang="en-US" altLang="ko-KR" dirty="0"/>
              <a:t>.</a:t>
            </a:r>
          </a:p>
        </p:txBody>
      </p:sp>
      <p:sp>
        <p:nvSpPr>
          <p:cNvPr id="173" name="The situation is urgent. But what should we do?…"/>
          <p:cNvSpPr txBox="1"/>
          <p:nvPr/>
        </p:nvSpPr>
        <p:spPr>
          <a:xfrm>
            <a:off x="6069228" y="10688257"/>
            <a:ext cx="11445442" cy="18342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150000"/>
              </a:lnSpc>
              <a:defRPr sz="4000">
                <a:solidFill>
                  <a:srgbClr val="41CAD0"/>
                </a:solidFill>
              </a:defRPr>
            </a:pPr>
            <a:r>
              <a:rPr lang="ko-KR" altLang="en-US" sz="4000" dirty="0"/>
              <a:t>상황이 급해</a:t>
            </a:r>
            <a:r>
              <a:rPr lang="en-US" altLang="ko-KR" sz="4000" dirty="0"/>
              <a:t>.</a:t>
            </a:r>
            <a:r>
              <a:rPr lang="ko-KR" altLang="en-US" sz="4000" dirty="0"/>
              <a:t> 하지만 우리가 뭘 해야 할까</a:t>
            </a:r>
            <a:r>
              <a:rPr lang="en-US" altLang="ko-KR" sz="4000" dirty="0"/>
              <a:t>? </a:t>
            </a:r>
            <a:r>
              <a:rPr lang="ko-KR" altLang="en-US" sz="4000" dirty="0"/>
              <a:t>그전에</a:t>
            </a:r>
            <a:r>
              <a:rPr lang="en-US" altLang="ko-KR" sz="4000" dirty="0"/>
              <a:t>,</a:t>
            </a:r>
          </a:p>
          <a:p>
            <a:pPr>
              <a:lnSpc>
                <a:spcPct val="150000"/>
              </a:lnSpc>
              <a:defRPr sz="4000">
                <a:solidFill>
                  <a:srgbClr val="41CAD0"/>
                </a:solidFill>
              </a:defRPr>
            </a:pPr>
            <a:r>
              <a:rPr lang="ko-KR" altLang="en-US" sz="4000" dirty="0" err="1"/>
              <a:t>턴제</a:t>
            </a:r>
            <a:r>
              <a:rPr lang="ko-KR" altLang="en-US" sz="4000" dirty="0"/>
              <a:t> 전략에 대해서 배워 보자</a:t>
            </a:r>
            <a:r>
              <a:rPr lang="en-US" altLang="ko-KR" sz="4000" dirty="0"/>
              <a:t>.</a:t>
            </a:r>
            <a:endParaRPr lang="ko-KR" altLang="en-US" sz="4000" dirty="0"/>
          </a:p>
        </p:txBody>
      </p:sp>
      <p:sp>
        <p:nvSpPr>
          <p:cNvPr id="174" name="Have you ever played chess? In a chess game, the two opponents make their moves in turns. When one is making the move, the other one could analyse the opponent’s intention, and decide what to do next."/>
          <p:cNvSpPr txBox="1"/>
          <p:nvPr/>
        </p:nvSpPr>
        <p:spPr>
          <a:xfrm>
            <a:off x="3679559" y="10361657"/>
            <a:ext cx="17479807" cy="27576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ct val="150000"/>
              </a:lnSpc>
              <a:defRPr sz="4000">
                <a:solidFill>
                  <a:srgbClr val="41CAD0"/>
                </a:solidFill>
              </a:defRPr>
            </a:lvl1pPr>
          </a:lstStyle>
          <a:p>
            <a:r>
              <a:rPr lang="ko-KR" altLang="en-US" dirty="0"/>
              <a:t>체스게임 해 본적 있어</a:t>
            </a:r>
            <a:r>
              <a:rPr lang="en-US" altLang="ko-KR" dirty="0"/>
              <a:t>? </a:t>
            </a:r>
            <a:r>
              <a:rPr lang="ko-KR" altLang="en-US" dirty="0"/>
              <a:t>체스게임에서는 </a:t>
            </a:r>
            <a:r>
              <a:rPr lang="en-US" altLang="ko-KR" dirty="0"/>
              <a:t>,</a:t>
            </a:r>
            <a:r>
              <a:rPr lang="ko-KR" altLang="en-US" dirty="0"/>
              <a:t> 두사람이 번갈아 가며 자신의 차례에 자신의 말을 움직이지</a:t>
            </a:r>
            <a:r>
              <a:rPr lang="en-US" altLang="ko-KR" dirty="0"/>
              <a:t>.</a:t>
            </a:r>
            <a:r>
              <a:rPr lang="ko-KR" altLang="en-US" dirty="0"/>
              <a:t> 한명이 말을 움직이면</a:t>
            </a:r>
            <a:r>
              <a:rPr lang="en-US" altLang="ko-KR" dirty="0"/>
              <a:t>, </a:t>
            </a:r>
            <a:r>
              <a:rPr lang="ko-KR" altLang="en-US" dirty="0"/>
              <a:t>다른 한명은 상대방의 의도와 가능성을 계산하고</a:t>
            </a:r>
            <a:r>
              <a:rPr lang="en-US" altLang="ko-KR" dirty="0"/>
              <a:t>,</a:t>
            </a:r>
            <a:r>
              <a:rPr lang="ko-KR" altLang="en-US" dirty="0"/>
              <a:t> 다음에 무엇을 할지 정해</a:t>
            </a:r>
            <a:r>
              <a:rPr lang="en-US" altLang="ko-KR" dirty="0"/>
              <a:t>.</a:t>
            </a:r>
            <a:endParaRPr lang="ko-KR" altLang="en-US" dirty="0"/>
          </a:p>
        </p:txBody>
      </p:sp>
      <p:pic>
        <p:nvPicPr>
          <p:cNvPr id="175" name="timg-42.jpeg" descr="timg-42.jpeg"/>
          <p:cNvPicPr>
            <a:picLocks noChangeAspect="1"/>
          </p:cNvPicPr>
          <p:nvPr/>
        </p:nvPicPr>
        <p:blipFill>
          <a:blip r:embed="rId6"/>
          <a:stretch>
            <a:fillRect/>
          </a:stretch>
        </p:blipFill>
        <p:spPr>
          <a:xfrm>
            <a:off x="3998257" y="1456354"/>
            <a:ext cx="10561986" cy="704132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wipe dir="r"/>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type="lt">
                                    <p:tmAbs val="100"/>
                                  </p:iterate>
                                  <p:childTnLst>
                                    <p:set>
                                      <p:cBhvr>
                                        <p:cTn id="6" fill="hold"/>
                                        <p:tgtEl>
                                          <p:spTgt spid="1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8" fill="hold" grpId="2" nodeType="clickEffect">
                                  <p:stCondLst>
                                    <p:cond delay="0"/>
                                  </p:stCondLst>
                                  <p:iterate>
                                    <p:tmAbs val="0"/>
                                  </p:iterate>
                                  <p:childTnLst>
                                    <p:animEffect transition="out" filter="wipe(left)">
                                      <p:cBhvr>
                                        <p:cTn id="10" dur="1000" fill="hold"/>
                                        <p:tgtEl>
                                          <p:spTgt spid="173"/>
                                        </p:tgtEl>
                                      </p:cBhvr>
                                    </p:animEffect>
                                    <p:set>
                                      <p:cBhvr>
                                        <p:cTn id="11" fill="hold">
                                          <p:stCondLst>
                                            <p:cond delay="999"/>
                                          </p:stCondLst>
                                        </p:cTn>
                                        <p:tgtEl>
                                          <p:spTgt spid="173"/>
                                        </p:tgtEl>
                                        <p:attrNameLst>
                                          <p:attrName>style.visibility</p:attrName>
                                        </p:attrNameLst>
                                      </p:cBhvr>
                                      <p:to>
                                        <p:strVal val="hidden"/>
                                      </p:to>
                                    </p:set>
                                  </p:childTnLst>
                                </p:cTn>
                              </p:par>
                            </p:childTnLst>
                          </p:cTn>
                        </p:par>
                        <p:par>
                          <p:cTn id="12" fill="hold">
                            <p:stCondLst>
                              <p:cond delay="1000"/>
                            </p:stCondLst>
                            <p:childTnLst>
                              <p:par>
                                <p:cTn id="13" presetID="1" presetClass="entr" presetSubtype="0" fill="hold" grpId="3" nodeType="afterEffect">
                                  <p:stCondLst>
                                    <p:cond delay="0"/>
                                  </p:stCondLst>
                                  <p:iterate type="lt">
                                    <p:tmAbs val="100"/>
                                  </p:iterate>
                                  <p:childTnLst>
                                    <p:set>
                                      <p:cBhvr>
                                        <p:cTn id="14" fill="hold"/>
                                        <p:tgtEl>
                                          <p:spTgt spid="17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4" nodeType="clickEffect">
                                  <p:stCondLst>
                                    <p:cond delay="0"/>
                                  </p:stCondLst>
                                  <p:iterate>
                                    <p:tmAbs val="0"/>
                                  </p:iterate>
                                  <p:childTnLst>
                                    <p:set>
                                      <p:cBhvr>
                                        <p:cTn id="18" fill="hold"/>
                                        <p:tgtEl>
                                          <p:spTgt spid="175"/>
                                        </p:tgtEl>
                                        <p:attrNameLst>
                                          <p:attrName>style.visibility</p:attrName>
                                        </p:attrNameLst>
                                      </p:cBhvr>
                                      <p:to>
                                        <p:strVal val="visible"/>
                                      </p:to>
                                    </p:set>
                                    <p:animEffect transition="in" filter="wipe(left)">
                                      <p:cBhvr>
                                        <p:cTn id="19" dur="1000"/>
                                        <p:tgtEl>
                                          <p:spTgt spid="17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xit" presetSubtype="8" fill="hold" grpId="5" nodeType="clickEffect">
                                  <p:stCondLst>
                                    <p:cond delay="0"/>
                                  </p:stCondLst>
                                  <p:iterate>
                                    <p:tmAbs val="0"/>
                                  </p:iterate>
                                  <p:childTnLst>
                                    <p:animEffect transition="out" filter="wipe(left)">
                                      <p:cBhvr>
                                        <p:cTn id="23" dur="1000" fill="hold"/>
                                        <p:tgtEl>
                                          <p:spTgt spid="174"/>
                                        </p:tgtEl>
                                      </p:cBhvr>
                                    </p:animEffect>
                                    <p:set>
                                      <p:cBhvr>
                                        <p:cTn id="24" fill="hold">
                                          <p:stCondLst>
                                            <p:cond delay="999"/>
                                          </p:stCondLst>
                                        </p:cTn>
                                        <p:tgtEl>
                                          <p:spTgt spid="174"/>
                                        </p:tgtEl>
                                        <p:attrNameLst>
                                          <p:attrName>style.visibility</p:attrName>
                                        </p:attrNameLst>
                                      </p:cBhvr>
                                      <p:to>
                                        <p:strVal val="hidden"/>
                                      </p:to>
                                    </p:set>
                                  </p:childTnLst>
                                </p:cTn>
                              </p:par>
                            </p:childTnLst>
                          </p:cTn>
                        </p:par>
                        <p:par>
                          <p:cTn id="25" fill="hold">
                            <p:stCondLst>
                              <p:cond delay="1000"/>
                            </p:stCondLst>
                            <p:childTnLst>
                              <p:par>
                                <p:cTn id="26" presetID="1" presetClass="entr" presetSubtype="0" fill="hold" grpId="6" nodeType="afterEffect">
                                  <p:stCondLst>
                                    <p:cond delay="0"/>
                                  </p:stCondLst>
                                  <p:iterate type="lt">
                                    <p:tmAbs val="100"/>
                                  </p:iterate>
                                  <p:childTnLst>
                                    <p:set>
                                      <p:cBhvr>
                                        <p:cTn id="27" fill="hold"/>
                                        <p:tgtEl>
                                          <p:spTgt spid="17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8" fill="hold" grpId="7" nodeType="clickEffect">
                                  <p:stCondLst>
                                    <p:cond delay="0"/>
                                  </p:stCondLst>
                                  <p:iterate>
                                    <p:tmAbs val="0"/>
                                  </p:iterate>
                                  <p:childTnLst>
                                    <p:animEffect transition="out" filter="wipe(left)">
                                      <p:cBhvr>
                                        <p:cTn id="31" dur="500" fill="hold"/>
                                        <p:tgtEl>
                                          <p:spTgt spid="171"/>
                                        </p:tgtEl>
                                      </p:cBhvr>
                                    </p:animEffect>
                                    <p:set>
                                      <p:cBhvr>
                                        <p:cTn id="32" fill="hold">
                                          <p:stCondLst>
                                            <p:cond delay="499"/>
                                          </p:stCondLst>
                                        </p:cTn>
                                        <p:tgtEl>
                                          <p:spTgt spid="171"/>
                                        </p:tgtEl>
                                        <p:attrNameLst>
                                          <p:attrName>style.visibility</p:attrName>
                                        </p:attrNameLst>
                                      </p:cBhvr>
                                      <p:to>
                                        <p:strVal val="hidden"/>
                                      </p:to>
                                    </p:set>
                                  </p:childTnLst>
                                </p:cTn>
                              </p:par>
                            </p:childTnLst>
                          </p:cTn>
                        </p:par>
                        <p:par>
                          <p:cTn id="33" fill="hold">
                            <p:stCondLst>
                              <p:cond delay="500"/>
                            </p:stCondLst>
                            <p:childTnLst>
                              <p:par>
                                <p:cTn id="34" presetID="1" presetClass="entr" presetSubtype="0" fill="hold" grpId="8" nodeType="afterEffect">
                                  <p:stCondLst>
                                    <p:cond delay="0"/>
                                  </p:stCondLst>
                                  <p:iterate type="lt">
                                    <p:tmAbs val="100"/>
                                  </p:iterate>
                                  <p:childTnLst>
                                    <p:set>
                                      <p:cBhvr>
                                        <p:cTn id="35" fill="hold"/>
                                        <p:tgtEl>
                                          <p:spTgt spid="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 grpId="6" animBg="1" advAuto="0"/>
      <p:bldP spid="171" grpId="7" animBg="1" advAuto="0"/>
      <p:bldP spid="172" grpId="8" animBg="1" advAuto="0"/>
      <p:bldP spid="173" grpId="1" animBg="1" advAuto="0"/>
      <p:bldP spid="173" grpId="2" animBg="1" advAuto="0"/>
      <p:bldP spid="174" grpId="3" animBg="1" advAuto="0"/>
      <p:bldP spid="174" grpId="5" animBg="1" advAuto="0"/>
      <p:bldP spid="175" grpId="4"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 name="训练营003（模糊02）.jpg" descr="训练营003（模糊02）.jpg"/>
          <p:cNvPicPr>
            <a:picLocks noChangeAspect="1"/>
          </p:cNvPicPr>
          <p:nvPr/>
        </p:nvPicPr>
        <p:blipFill>
          <a:blip r:embed="rId2"/>
          <a:stretch>
            <a:fillRect/>
          </a:stretch>
        </p:blipFill>
        <p:spPr>
          <a:xfrm>
            <a:off x="0" y="0"/>
            <a:ext cx="24384000" cy="13716000"/>
          </a:xfrm>
          <a:prstGeom prst="rect">
            <a:avLst/>
          </a:prstGeom>
          <a:ln w="12700">
            <a:miter lim="400000"/>
          </a:ln>
        </p:spPr>
      </p:pic>
      <p:pic>
        <p:nvPicPr>
          <p:cNvPr id="178" name="V朘R$~3LVOWC{SUC4.png" descr="V朘R$~3LVOWC{SUC4.png"/>
          <p:cNvPicPr>
            <a:picLocks noChangeAspect="1"/>
          </p:cNvPicPr>
          <p:nvPr/>
        </p:nvPicPr>
        <p:blipFill>
          <a:blip r:embed="rId3"/>
          <a:stretch>
            <a:fillRect/>
          </a:stretch>
        </p:blipFill>
        <p:spPr>
          <a:xfrm>
            <a:off x="4977275" y="5546573"/>
            <a:ext cx="14429450" cy="2622854"/>
          </a:xfrm>
          <a:prstGeom prst="rect">
            <a:avLst/>
          </a:prstGeom>
          <a:ln w="12700">
            <a:miter lim="400000"/>
          </a:ln>
        </p:spPr>
      </p:pic>
      <p:sp>
        <p:nvSpPr>
          <p:cNvPr id="179" name="Training"/>
          <p:cNvSpPr txBox="1"/>
          <p:nvPr/>
        </p:nvSpPr>
        <p:spPr>
          <a:xfrm>
            <a:off x="11264662" y="6345039"/>
            <a:ext cx="1854675" cy="102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solidFill>
                  <a:srgbClr val="41CAD0"/>
                </a:solidFill>
              </a:defRPr>
            </a:lvl1pPr>
          </a:lstStyle>
          <a:p>
            <a:r>
              <a:rPr lang="ko-KR" altLang="en-US" dirty="0"/>
              <a:t>훈 </a:t>
            </a:r>
            <a:r>
              <a:rPr lang="ko-KR" altLang="en-US" dirty="0" err="1"/>
              <a:t>련</a:t>
            </a:r>
            <a:endParaRPr lang="ko-KR" altLang="en-US" dirty="0"/>
          </a:p>
        </p:txBody>
      </p:sp>
    </p:spTree>
  </p:cSld>
  <p:clrMapOvr>
    <a:masterClrMapping/>
  </p:clrMapOvr>
  <mc:AlternateContent xmlns:mc="http://schemas.openxmlformats.org/markup-compatibility/2006" xmlns:p14="http://schemas.microsoft.com/office/powerpoint/2010/main">
    <mc:Choice Requires="p14">
      <p:transition spd="med">
        <p:wipe dir="r"/>
      </p:transition>
    </mc:Choice>
    <mc:Fallback xmlns:a14="http://schemas.microsoft.com/office/drawing/2010/main" xmlns:m="http://schemas.openxmlformats.org/officeDocument/2006/math" xmlns="">
      <p:transition spd="fast">
        <p:fade/>
      </p:transition>
    </mc:Fallback>
  </mc:AlternateContent>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16</TotalTime>
  <Words>621</Words>
  <Application>Microsoft Office PowerPoint</Application>
  <PresentationFormat>사용자 지정</PresentationFormat>
  <Paragraphs>114</Paragraphs>
  <Slides>14</Slides>
  <Notes>0</Notes>
  <HiddenSlides>0</HiddenSlides>
  <MMClips>0</MMClips>
  <ScaleCrop>false</ScaleCrop>
  <HeadingPairs>
    <vt:vector size="6" baseType="variant">
      <vt:variant>
        <vt:lpstr>사용한 글꼴</vt:lpstr>
      </vt:variant>
      <vt:variant>
        <vt:i4>3</vt:i4>
      </vt:variant>
      <vt:variant>
        <vt:lpstr>테마</vt:lpstr>
      </vt:variant>
      <vt:variant>
        <vt:i4>1</vt:i4>
      </vt:variant>
      <vt:variant>
        <vt:lpstr>슬라이드 제목</vt:lpstr>
      </vt:variant>
      <vt:variant>
        <vt:i4>14</vt:i4>
      </vt:variant>
    </vt:vector>
  </HeadingPairs>
  <TitlesOfParts>
    <vt:vector size="18" baseType="lpstr">
      <vt:lpstr>Helvetica Neue</vt:lpstr>
      <vt:lpstr>Helvetica Neue Light</vt:lpstr>
      <vt:lpstr>Helvetica Neue Medium</vt:lpstr>
      <vt:lpstr>White</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cp:lastModifiedBy>구 현선</cp:lastModifiedBy>
  <cp:revision>8</cp:revision>
  <dcterms:modified xsi:type="dcterms:W3CDTF">2020-05-23T13:47:57Z</dcterms:modified>
</cp:coreProperties>
</file>